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72" r:id="rId4"/>
    <p:sldMasterId id="2147483673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</p:sldIdLst>
  <p:sldSz cy="5143500" cx="9144000"/>
  <p:notesSz cx="6858000" cy="9144000"/>
  <p:embeddedFontLst>
    <p:embeddedFont>
      <p:font typeface="Nunito"/>
      <p:regular r:id="rId18"/>
      <p:bold r:id="rId19"/>
      <p:italic r:id="rId20"/>
      <p:boldItalic r:id="rId21"/>
    </p:embeddedFont>
    <p:embeddedFont>
      <p:font typeface="Maven Pro"/>
      <p:regular r:id="rId22"/>
      <p:bold r:id="rId2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Nunito-italic.fntdata"/><Relationship Id="rId11" Type="http://schemas.openxmlformats.org/officeDocument/2006/relationships/slide" Target="slides/slide5.xml"/><Relationship Id="rId22" Type="http://schemas.openxmlformats.org/officeDocument/2006/relationships/font" Target="fonts/MavenPro-regular.fntdata"/><Relationship Id="rId10" Type="http://schemas.openxmlformats.org/officeDocument/2006/relationships/slide" Target="slides/slide4.xml"/><Relationship Id="rId21" Type="http://schemas.openxmlformats.org/officeDocument/2006/relationships/font" Target="fonts/Nunito-boldItalic.fntdata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23" Type="http://schemas.openxmlformats.org/officeDocument/2006/relationships/font" Target="fonts/MavenPro-bold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5" Type="http://schemas.openxmlformats.org/officeDocument/2006/relationships/slideMaster" Target="slideMasters/slideMaster2.xml"/><Relationship Id="rId19" Type="http://schemas.openxmlformats.org/officeDocument/2006/relationships/font" Target="fonts/Nunito-bold.fntdata"/><Relationship Id="rId6" Type="http://schemas.openxmlformats.org/officeDocument/2006/relationships/notesMaster" Target="notesMasters/notesMaster1.xml"/><Relationship Id="rId18" Type="http://schemas.openxmlformats.org/officeDocument/2006/relationships/font" Target="fonts/Nunito-regular.fntdata"/><Relationship Id="rId7" Type="http://schemas.openxmlformats.org/officeDocument/2006/relationships/slide" Target="slides/slide1.xml"/><Relationship Id="rId8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38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g5062b2f4ec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0" name="Google Shape;340;g5062b2f4ec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09" name="Shape 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" name="Google Shape;410;g55d3b33891_0_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1" name="Google Shape;411;g55d3b33891_0_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16" name="Shape 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7" name="Google Shape;417;g556a63cf47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8" name="Google Shape;418;g556a63cf47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46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Google Shape;347;g5062b2f4ec_0_29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8" name="Google Shape;348;g5062b2f4ec_0_2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/>
              <a:t>Route of recreating bowling game 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/>
              <a:t>Game chose → bowling 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55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g55d3b33891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7" name="Google Shape;357;g55d3b33891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To begin projects we conducted research phase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Involved → Looked into other bowling games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→ different platforms (mobile/gaming console/pc)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→ what makes them successful/ addictive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→ How they effectively use gestures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One thing we noted..common both key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Natural feeling ux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Instincively know what to do gestures effective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How they caputred bowling action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Tried to take that incorporate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</a:t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67" name="Shape 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" name="Google Shape;368;g55d3b33891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9" name="Google Shape;369;g55d3b33891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/>
              <a:t>After research phase identified key gestures needed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/>
              <a:t>Mimic hand throwing bowling ball 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/>
              <a:t>Emulate movement</a:t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/>
              <a:t>Myo band ideal piece of hw to capture this action needed → seamless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/>
              <a:t>Use its spatial data  gathererd to control gdata me play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Orientation</a:t>
            </a:r>
            <a:r>
              <a:rPr lang="en"/>
              <a:t> data → get rotation/which way hand is positioned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Acceleration Vector → get speed of hand’s movement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75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Google Shape;376;g55d3b33891_0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7" name="Google Shape;377;g55d3b33891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HOW APPLIES TO MYO RATIONALE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SPIN E T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Gesture </a:t>
            </a:r>
            <a:r>
              <a:rPr lang="en"/>
              <a:t>incorporated</a:t>
            </a:r>
            <a:r>
              <a:rPr lang="en"/>
              <a:t> into out application </a:t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87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Google Shape;388;g5603f3c14b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9" name="Google Shape;389;g5603f3c14b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92" name="Shape 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" name="Google Shape;393;g556a63cf47_0_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4" name="Google Shape;394;g556a63cf47_0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98" name="Shape 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" name="Google Shape;399;g556a63cf47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0" name="Google Shape;400;g556a63cf47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04" name="Shape 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" name="Google Shape;405;g55d3b33891_0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6" name="Google Shape;406;g55d3b33891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3.png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2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bg>
      <p:bgPr>
        <a:solidFill>
          <a:schemeClr val="accent3"/>
        </a:solidFill>
      </p:bgPr>
    </p:bg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5" name="Google Shape;55;p14"/>
          <p:cNvGrpSpPr/>
          <p:nvPr/>
        </p:nvGrpSpPr>
        <p:grpSpPr>
          <a:xfrm>
            <a:off x="7343003" y="3409675"/>
            <a:ext cx="1691422" cy="1732548"/>
            <a:chOff x="7343003" y="3409675"/>
            <a:chExt cx="1691422" cy="1732548"/>
          </a:xfrm>
        </p:grpSpPr>
        <p:grpSp>
          <p:nvGrpSpPr>
            <p:cNvPr id="56" name="Google Shape;56;p14"/>
            <p:cNvGrpSpPr/>
            <p:nvPr/>
          </p:nvGrpSpPr>
          <p:grpSpPr>
            <a:xfrm>
              <a:off x="7343003" y="4453711"/>
              <a:ext cx="316800" cy="688513"/>
              <a:chOff x="7343003" y="4453711"/>
              <a:chExt cx="316800" cy="688513"/>
            </a:xfrm>
          </p:grpSpPr>
          <p:sp>
            <p:nvSpPr>
              <p:cNvPr id="57" name="Google Shape;57;p14"/>
              <p:cNvSpPr/>
              <p:nvPr/>
            </p:nvSpPr>
            <p:spPr>
              <a:xfrm>
                <a:off x="7343003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" name="Google Shape;58;p14"/>
              <p:cNvSpPr/>
              <p:nvPr/>
            </p:nvSpPr>
            <p:spPr>
              <a:xfrm>
                <a:off x="7343003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9" name="Google Shape;59;p14"/>
            <p:cNvGrpSpPr/>
            <p:nvPr/>
          </p:nvGrpSpPr>
          <p:grpSpPr>
            <a:xfrm>
              <a:off x="7801210" y="4105700"/>
              <a:ext cx="316800" cy="1036523"/>
              <a:chOff x="7801210" y="4105700"/>
              <a:chExt cx="316800" cy="1036523"/>
            </a:xfrm>
          </p:grpSpPr>
          <p:sp>
            <p:nvSpPr>
              <p:cNvPr id="60" name="Google Shape;60;p14"/>
              <p:cNvSpPr/>
              <p:nvPr/>
            </p:nvSpPr>
            <p:spPr>
              <a:xfrm>
                <a:off x="7801210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" name="Google Shape;61;p14"/>
              <p:cNvSpPr/>
              <p:nvPr/>
            </p:nvSpPr>
            <p:spPr>
              <a:xfrm>
                <a:off x="7801210" y="410570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" name="Google Shape;62;p14"/>
              <p:cNvSpPr/>
              <p:nvPr/>
            </p:nvSpPr>
            <p:spPr>
              <a:xfrm>
                <a:off x="7801210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3" name="Google Shape;63;p14"/>
            <p:cNvGrpSpPr/>
            <p:nvPr/>
          </p:nvGrpSpPr>
          <p:grpSpPr>
            <a:xfrm>
              <a:off x="8259418" y="3757688"/>
              <a:ext cx="316800" cy="1384535"/>
              <a:chOff x="8259418" y="3757688"/>
              <a:chExt cx="316800" cy="1384535"/>
            </a:xfrm>
          </p:grpSpPr>
          <p:sp>
            <p:nvSpPr>
              <p:cNvPr id="64" name="Google Shape;64;p14"/>
              <p:cNvSpPr/>
              <p:nvPr/>
            </p:nvSpPr>
            <p:spPr>
              <a:xfrm>
                <a:off x="8259418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" name="Google Shape;65;p14"/>
              <p:cNvSpPr/>
              <p:nvPr/>
            </p:nvSpPr>
            <p:spPr>
              <a:xfrm>
                <a:off x="8259418" y="3757688"/>
                <a:ext cx="316800" cy="1384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" name="Google Shape;66;p14"/>
              <p:cNvSpPr/>
              <p:nvPr/>
            </p:nvSpPr>
            <p:spPr>
              <a:xfrm>
                <a:off x="8259418" y="410570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" name="Google Shape;67;p14"/>
              <p:cNvSpPr/>
              <p:nvPr/>
            </p:nvSpPr>
            <p:spPr>
              <a:xfrm>
                <a:off x="8259418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8" name="Google Shape;68;p14"/>
            <p:cNvGrpSpPr/>
            <p:nvPr/>
          </p:nvGrpSpPr>
          <p:grpSpPr>
            <a:xfrm>
              <a:off x="8717625" y="3409675"/>
              <a:ext cx="316800" cy="1732548"/>
              <a:chOff x="8717625" y="3409675"/>
              <a:chExt cx="316800" cy="1732548"/>
            </a:xfrm>
          </p:grpSpPr>
          <p:sp>
            <p:nvSpPr>
              <p:cNvPr id="69" name="Google Shape;69;p14"/>
              <p:cNvSpPr/>
              <p:nvPr/>
            </p:nvSpPr>
            <p:spPr>
              <a:xfrm>
                <a:off x="8717625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" name="Google Shape;70;p14"/>
              <p:cNvSpPr/>
              <p:nvPr/>
            </p:nvSpPr>
            <p:spPr>
              <a:xfrm>
                <a:off x="8717625" y="3757688"/>
                <a:ext cx="316800" cy="1384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" name="Google Shape;71;p14"/>
              <p:cNvSpPr/>
              <p:nvPr/>
            </p:nvSpPr>
            <p:spPr>
              <a:xfrm>
                <a:off x="8717625" y="410570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" name="Google Shape;72;p14"/>
              <p:cNvSpPr/>
              <p:nvPr/>
            </p:nvSpPr>
            <p:spPr>
              <a:xfrm>
                <a:off x="8717625" y="3409675"/>
                <a:ext cx="316800" cy="1732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" name="Google Shape;73;p14"/>
              <p:cNvSpPr/>
              <p:nvPr/>
            </p:nvSpPr>
            <p:spPr>
              <a:xfrm>
                <a:off x="8717625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74" name="Google Shape;74;p14"/>
          <p:cNvGrpSpPr/>
          <p:nvPr/>
        </p:nvGrpSpPr>
        <p:grpSpPr>
          <a:xfrm>
            <a:off x="5043503" y="0"/>
            <a:ext cx="3814072" cy="3839102"/>
            <a:chOff x="5043503" y="0"/>
            <a:chExt cx="3814072" cy="3839102"/>
          </a:xfrm>
        </p:grpSpPr>
        <p:sp>
          <p:nvSpPr>
            <p:cNvPr id="75" name="Google Shape;75;p14"/>
            <p:cNvSpPr/>
            <p:nvPr/>
          </p:nvSpPr>
          <p:spPr>
            <a:xfrm>
              <a:off x="8460975" y="1817775"/>
              <a:ext cx="396600" cy="39660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14"/>
            <p:cNvSpPr/>
            <p:nvPr/>
          </p:nvSpPr>
          <p:spPr>
            <a:xfrm rot="-9830444">
              <a:off x="6469759" y="3480728"/>
              <a:ext cx="320148" cy="320148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77" name="Google Shape;77;p14"/>
            <p:cNvGrpSpPr/>
            <p:nvPr/>
          </p:nvGrpSpPr>
          <p:grpSpPr>
            <a:xfrm>
              <a:off x="7647812" y="2704283"/>
              <a:ext cx="635219" cy="635219"/>
              <a:chOff x="6725724" y="2701260"/>
              <a:chExt cx="1208101" cy="1208100"/>
            </a:xfrm>
          </p:grpSpPr>
          <p:sp>
            <p:nvSpPr>
              <p:cNvPr id="78" name="Google Shape;78;p14"/>
              <p:cNvSpPr/>
              <p:nvPr/>
            </p:nvSpPr>
            <p:spPr>
              <a:xfrm rot="5400000">
                <a:off x="6725725" y="2701260"/>
                <a:ext cx="1208100" cy="1208100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" name="Google Shape;79;p14"/>
              <p:cNvSpPr/>
              <p:nvPr/>
            </p:nvSpPr>
            <p:spPr>
              <a:xfrm rot="5400000">
                <a:off x="6725724" y="2701260"/>
                <a:ext cx="1208100" cy="1208100"/>
              </a:xfrm>
              <a:prstGeom prst="pie">
                <a:avLst>
                  <a:gd fmla="val 8244818" name="adj1"/>
                  <a:gd fmla="val 16246175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" name="Google Shape;80;p14"/>
              <p:cNvSpPr/>
              <p:nvPr/>
            </p:nvSpPr>
            <p:spPr>
              <a:xfrm rot="5400000">
                <a:off x="6954988" y="2930398"/>
                <a:ext cx="749700" cy="749700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81" name="Google Shape;81;p14"/>
            <p:cNvSpPr/>
            <p:nvPr/>
          </p:nvSpPr>
          <p:spPr>
            <a:xfrm>
              <a:off x="8460975" y="1817775"/>
              <a:ext cx="396600" cy="396600"/>
            </a:xfrm>
            <a:prstGeom prst="pie">
              <a:avLst>
                <a:gd fmla="val 19376841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82" name="Google Shape;82;p14"/>
            <p:cNvGrpSpPr/>
            <p:nvPr/>
          </p:nvGrpSpPr>
          <p:grpSpPr>
            <a:xfrm>
              <a:off x="7952720" y="179238"/>
              <a:ext cx="873165" cy="873003"/>
              <a:chOff x="7754428" y="208725"/>
              <a:chExt cx="541800" cy="541800"/>
            </a:xfrm>
          </p:grpSpPr>
          <p:sp>
            <p:nvSpPr>
              <p:cNvPr id="83" name="Google Shape;83;p14"/>
              <p:cNvSpPr/>
              <p:nvPr/>
            </p:nvSpPr>
            <p:spPr>
              <a:xfrm rot="-8647347">
                <a:off x="7831319" y="285616"/>
                <a:ext cx="388018" cy="388018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" name="Google Shape;84;p14"/>
              <p:cNvSpPr/>
              <p:nvPr/>
            </p:nvSpPr>
            <p:spPr>
              <a:xfrm rot="-8647347">
                <a:off x="7831319" y="285616"/>
                <a:ext cx="388018" cy="388018"/>
              </a:xfrm>
              <a:prstGeom prst="pie">
                <a:avLst>
                  <a:gd fmla="val 19376841" name="adj1"/>
                  <a:gd fmla="val 12313574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85" name="Google Shape;85;p14"/>
            <p:cNvSpPr/>
            <p:nvPr/>
          </p:nvSpPr>
          <p:spPr>
            <a:xfrm>
              <a:off x="5399840" y="356365"/>
              <a:ext cx="2577000" cy="257700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14"/>
            <p:cNvSpPr/>
            <p:nvPr/>
          </p:nvSpPr>
          <p:spPr>
            <a:xfrm rot="2043858">
              <a:off x="5503813" y="460310"/>
              <a:ext cx="2369480" cy="236948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14"/>
            <p:cNvSpPr/>
            <p:nvPr/>
          </p:nvSpPr>
          <p:spPr>
            <a:xfrm>
              <a:off x="5399795" y="360281"/>
              <a:ext cx="2577000" cy="2577000"/>
            </a:xfrm>
            <a:prstGeom prst="pie">
              <a:avLst>
                <a:gd fmla="val 8801158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Google Shape;88;p14"/>
            <p:cNvSpPr/>
            <p:nvPr/>
          </p:nvSpPr>
          <p:spPr>
            <a:xfrm rot="2044777">
              <a:off x="5911449" y="867729"/>
              <a:ext cx="1554223" cy="1554223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" name="Google Shape;89;p14"/>
            <p:cNvSpPr/>
            <p:nvPr/>
          </p:nvSpPr>
          <p:spPr>
            <a:xfrm>
              <a:off x="5399795" y="356358"/>
              <a:ext cx="2577000" cy="2577000"/>
            </a:xfrm>
            <a:prstGeom prst="pie">
              <a:avLst>
                <a:gd fmla="val 12554101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" name="Google Shape;90;p14"/>
            <p:cNvSpPr/>
            <p:nvPr/>
          </p:nvSpPr>
          <p:spPr>
            <a:xfrm rot="-9830444">
              <a:off x="6469759" y="3480727"/>
              <a:ext cx="320148" cy="320148"/>
            </a:xfrm>
            <a:prstGeom prst="pie">
              <a:avLst>
                <a:gd fmla="val 19376841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1" name="Google Shape;91;p14"/>
          <p:cNvSpPr txBox="1"/>
          <p:nvPr>
            <p:ph type="ctrTitle"/>
          </p:nvPr>
        </p:nvSpPr>
        <p:spPr>
          <a:xfrm>
            <a:off x="824000" y="1613813"/>
            <a:ext cx="4255500" cy="187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92" name="Google Shape;92;p14"/>
          <p:cNvSpPr txBox="1"/>
          <p:nvPr>
            <p:ph idx="1" type="subTitle"/>
          </p:nvPr>
        </p:nvSpPr>
        <p:spPr>
          <a:xfrm>
            <a:off x="824000" y="3596300"/>
            <a:ext cx="4255500" cy="695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93" name="Google Shape;93;p14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bg>
      <p:bgPr>
        <a:solidFill>
          <a:schemeClr val="dk1"/>
        </a:solidFill>
      </p:bgPr>
    </p:bg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5" name="Google Shape;95;p15"/>
          <p:cNvGrpSpPr/>
          <p:nvPr/>
        </p:nvGrpSpPr>
        <p:grpSpPr>
          <a:xfrm>
            <a:off x="146769" y="3406"/>
            <a:ext cx="1233215" cy="1384535"/>
            <a:chOff x="146769" y="3406"/>
            <a:chExt cx="1233215" cy="1384535"/>
          </a:xfrm>
        </p:grpSpPr>
        <p:grpSp>
          <p:nvGrpSpPr>
            <p:cNvPr id="96" name="Google Shape;96;p15"/>
            <p:cNvGrpSpPr/>
            <p:nvPr/>
          </p:nvGrpSpPr>
          <p:grpSpPr>
            <a:xfrm>
              <a:off x="1063183" y="3406"/>
              <a:ext cx="316800" cy="688513"/>
              <a:chOff x="1063183" y="3406"/>
              <a:chExt cx="316800" cy="688513"/>
            </a:xfrm>
          </p:grpSpPr>
          <p:sp>
            <p:nvSpPr>
              <p:cNvPr id="97" name="Google Shape;97;p15"/>
              <p:cNvSpPr/>
              <p:nvPr/>
            </p:nvSpPr>
            <p:spPr>
              <a:xfrm rot="10800000">
                <a:off x="1063183" y="3419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" name="Google Shape;98;p15"/>
              <p:cNvSpPr/>
              <p:nvPr/>
            </p:nvSpPr>
            <p:spPr>
              <a:xfrm rot="10800000">
                <a:off x="1063183" y="3406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9" name="Google Shape;99;p15"/>
            <p:cNvGrpSpPr/>
            <p:nvPr/>
          </p:nvGrpSpPr>
          <p:grpSpPr>
            <a:xfrm>
              <a:off x="604976" y="3406"/>
              <a:ext cx="316800" cy="1036524"/>
              <a:chOff x="604976" y="3406"/>
              <a:chExt cx="316800" cy="1036524"/>
            </a:xfrm>
          </p:grpSpPr>
          <p:sp>
            <p:nvSpPr>
              <p:cNvPr id="100" name="Google Shape;100;p15"/>
              <p:cNvSpPr/>
              <p:nvPr/>
            </p:nvSpPr>
            <p:spPr>
              <a:xfrm rot="10800000">
                <a:off x="604976" y="3419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" name="Google Shape;101;p15"/>
              <p:cNvSpPr/>
              <p:nvPr/>
            </p:nvSpPr>
            <p:spPr>
              <a:xfrm rot="10800000">
                <a:off x="604976" y="343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" name="Google Shape;102;p15"/>
              <p:cNvSpPr/>
              <p:nvPr/>
            </p:nvSpPr>
            <p:spPr>
              <a:xfrm rot="10800000">
                <a:off x="604976" y="3406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03" name="Google Shape;103;p15"/>
            <p:cNvGrpSpPr/>
            <p:nvPr/>
          </p:nvGrpSpPr>
          <p:grpSpPr>
            <a:xfrm>
              <a:off x="146769" y="3406"/>
              <a:ext cx="316800" cy="1384535"/>
              <a:chOff x="146769" y="3406"/>
              <a:chExt cx="316800" cy="1384535"/>
            </a:xfrm>
          </p:grpSpPr>
          <p:sp>
            <p:nvSpPr>
              <p:cNvPr id="104" name="Google Shape;104;p15"/>
              <p:cNvSpPr/>
              <p:nvPr/>
            </p:nvSpPr>
            <p:spPr>
              <a:xfrm rot="10800000">
                <a:off x="146769" y="3419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" name="Google Shape;105;p15"/>
              <p:cNvSpPr/>
              <p:nvPr/>
            </p:nvSpPr>
            <p:spPr>
              <a:xfrm rot="10800000">
                <a:off x="146769" y="3441"/>
                <a:ext cx="316800" cy="1384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" name="Google Shape;106;p15"/>
              <p:cNvSpPr/>
              <p:nvPr/>
            </p:nvSpPr>
            <p:spPr>
              <a:xfrm rot="10800000">
                <a:off x="146769" y="343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" name="Google Shape;107;p15"/>
              <p:cNvSpPr/>
              <p:nvPr/>
            </p:nvSpPr>
            <p:spPr>
              <a:xfrm rot="10800000">
                <a:off x="146769" y="3406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08" name="Google Shape;108;p15"/>
          <p:cNvGrpSpPr/>
          <p:nvPr/>
        </p:nvGrpSpPr>
        <p:grpSpPr>
          <a:xfrm>
            <a:off x="6775084" y="2904008"/>
            <a:ext cx="2186148" cy="2239500"/>
            <a:chOff x="6775084" y="2904008"/>
            <a:chExt cx="2186148" cy="2239500"/>
          </a:xfrm>
        </p:grpSpPr>
        <p:grpSp>
          <p:nvGrpSpPr>
            <p:cNvPr id="109" name="Google Shape;109;p15"/>
            <p:cNvGrpSpPr/>
            <p:nvPr/>
          </p:nvGrpSpPr>
          <p:grpSpPr>
            <a:xfrm>
              <a:off x="6775084" y="4253708"/>
              <a:ext cx="409500" cy="889800"/>
              <a:chOff x="6775084" y="4253708"/>
              <a:chExt cx="409500" cy="889800"/>
            </a:xfrm>
          </p:grpSpPr>
          <p:sp>
            <p:nvSpPr>
              <p:cNvPr id="110" name="Google Shape;110;p15"/>
              <p:cNvSpPr/>
              <p:nvPr/>
            </p:nvSpPr>
            <p:spPr>
              <a:xfrm>
                <a:off x="6775084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" name="Google Shape;111;p15"/>
              <p:cNvSpPr/>
              <p:nvPr/>
            </p:nvSpPr>
            <p:spPr>
              <a:xfrm>
                <a:off x="6775084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12" name="Google Shape;112;p15"/>
            <p:cNvGrpSpPr/>
            <p:nvPr/>
          </p:nvGrpSpPr>
          <p:grpSpPr>
            <a:xfrm>
              <a:off x="7367299" y="3804008"/>
              <a:ext cx="409500" cy="1339500"/>
              <a:chOff x="7367299" y="3804008"/>
              <a:chExt cx="409500" cy="1339500"/>
            </a:xfrm>
          </p:grpSpPr>
          <p:sp>
            <p:nvSpPr>
              <p:cNvPr id="113" name="Google Shape;113;p15"/>
              <p:cNvSpPr/>
              <p:nvPr/>
            </p:nvSpPr>
            <p:spPr>
              <a:xfrm>
                <a:off x="7367299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" name="Google Shape;114;p15"/>
              <p:cNvSpPr/>
              <p:nvPr/>
            </p:nvSpPr>
            <p:spPr>
              <a:xfrm>
                <a:off x="7367299" y="3804008"/>
                <a:ext cx="409500" cy="13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5" name="Google Shape;115;p15"/>
              <p:cNvSpPr/>
              <p:nvPr/>
            </p:nvSpPr>
            <p:spPr>
              <a:xfrm>
                <a:off x="7367299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16" name="Google Shape;116;p15"/>
            <p:cNvGrpSpPr/>
            <p:nvPr/>
          </p:nvGrpSpPr>
          <p:grpSpPr>
            <a:xfrm>
              <a:off x="7959516" y="3354008"/>
              <a:ext cx="409500" cy="1789500"/>
              <a:chOff x="7959516" y="3354008"/>
              <a:chExt cx="409500" cy="1789500"/>
            </a:xfrm>
          </p:grpSpPr>
          <p:sp>
            <p:nvSpPr>
              <p:cNvPr id="117" name="Google Shape;117;p15"/>
              <p:cNvSpPr/>
              <p:nvPr/>
            </p:nvSpPr>
            <p:spPr>
              <a:xfrm>
                <a:off x="7959516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" name="Google Shape;118;p15"/>
              <p:cNvSpPr/>
              <p:nvPr/>
            </p:nvSpPr>
            <p:spPr>
              <a:xfrm>
                <a:off x="7959516" y="3354008"/>
                <a:ext cx="409500" cy="178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" name="Google Shape;119;p15"/>
              <p:cNvSpPr/>
              <p:nvPr/>
            </p:nvSpPr>
            <p:spPr>
              <a:xfrm>
                <a:off x="7959516" y="3804008"/>
                <a:ext cx="409500" cy="13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" name="Google Shape;120;p15"/>
              <p:cNvSpPr/>
              <p:nvPr/>
            </p:nvSpPr>
            <p:spPr>
              <a:xfrm>
                <a:off x="7959516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21" name="Google Shape;121;p15"/>
            <p:cNvGrpSpPr/>
            <p:nvPr/>
          </p:nvGrpSpPr>
          <p:grpSpPr>
            <a:xfrm>
              <a:off x="8551731" y="2904008"/>
              <a:ext cx="409500" cy="2239500"/>
              <a:chOff x="8551731" y="2904008"/>
              <a:chExt cx="409500" cy="2239500"/>
            </a:xfrm>
          </p:grpSpPr>
          <p:sp>
            <p:nvSpPr>
              <p:cNvPr id="122" name="Google Shape;122;p15"/>
              <p:cNvSpPr/>
              <p:nvPr/>
            </p:nvSpPr>
            <p:spPr>
              <a:xfrm>
                <a:off x="8551731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" name="Google Shape;123;p15"/>
              <p:cNvSpPr/>
              <p:nvPr/>
            </p:nvSpPr>
            <p:spPr>
              <a:xfrm>
                <a:off x="8551731" y="3354008"/>
                <a:ext cx="409500" cy="178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" name="Google Shape;124;p15"/>
              <p:cNvSpPr/>
              <p:nvPr/>
            </p:nvSpPr>
            <p:spPr>
              <a:xfrm>
                <a:off x="8551731" y="3804008"/>
                <a:ext cx="409500" cy="13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" name="Google Shape;125;p15"/>
              <p:cNvSpPr/>
              <p:nvPr/>
            </p:nvSpPr>
            <p:spPr>
              <a:xfrm>
                <a:off x="8551731" y="2904008"/>
                <a:ext cx="409500" cy="22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6" name="Google Shape;126;p15"/>
              <p:cNvSpPr/>
              <p:nvPr/>
            </p:nvSpPr>
            <p:spPr>
              <a:xfrm>
                <a:off x="8551731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27" name="Google Shape;127;p15"/>
          <p:cNvSpPr txBox="1"/>
          <p:nvPr>
            <p:ph type="title"/>
          </p:nvPr>
        </p:nvSpPr>
        <p:spPr>
          <a:xfrm>
            <a:off x="824000" y="1613825"/>
            <a:ext cx="5857800" cy="187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8" name="Google Shape;128;p15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0" name="Google Shape;130;p16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31" name="Google Shape;131;p16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" name="Google Shape;132;p16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3" name="Google Shape;133;p16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34" name="Google Shape;134;p16"/>
          <p:cNvSpPr txBox="1"/>
          <p:nvPr>
            <p:ph idx="1" type="body"/>
          </p:nvPr>
        </p:nvSpPr>
        <p:spPr>
          <a:xfrm>
            <a:off x="1303800" y="1990050"/>
            <a:ext cx="70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35" name="Google Shape;135;p16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7" name="Google Shape;137;p17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38" name="Google Shape;138;p17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" name="Google Shape;139;p17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0" name="Google Shape;140;p17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41" name="Google Shape;141;p17"/>
          <p:cNvSpPr txBox="1"/>
          <p:nvPr>
            <p:ph idx="1" type="body"/>
          </p:nvPr>
        </p:nvSpPr>
        <p:spPr>
          <a:xfrm>
            <a:off x="1303800" y="1990050"/>
            <a:ext cx="34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42" name="Google Shape;142;p17"/>
          <p:cNvSpPr txBox="1"/>
          <p:nvPr>
            <p:ph idx="2" type="body"/>
          </p:nvPr>
        </p:nvSpPr>
        <p:spPr>
          <a:xfrm>
            <a:off x="4903650" y="1990050"/>
            <a:ext cx="34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43" name="Google Shape;143;p17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5" name="Google Shape;145;p18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46" name="Google Shape;146;p18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" name="Google Shape;147;p18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8" name="Google Shape;148;p18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49" name="Google Shape;149;p18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1" name="Google Shape;151;p19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52" name="Google Shape;152;p19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" name="Google Shape;153;p19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4" name="Google Shape;154;p19"/>
          <p:cNvSpPr txBox="1"/>
          <p:nvPr>
            <p:ph type="title"/>
          </p:nvPr>
        </p:nvSpPr>
        <p:spPr>
          <a:xfrm>
            <a:off x="1303800" y="598575"/>
            <a:ext cx="3312000" cy="15900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55" name="Google Shape;155;p19"/>
          <p:cNvSpPr txBox="1"/>
          <p:nvPr>
            <p:ph idx="1" type="body"/>
          </p:nvPr>
        </p:nvSpPr>
        <p:spPr>
          <a:xfrm>
            <a:off x="1303800" y="2309675"/>
            <a:ext cx="3312000" cy="22218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56" name="Google Shape;156;p19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bg>
      <p:bgPr>
        <a:solidFill>
          <a:schemeClr val="dk1"/>
        </a:solidFill>
      </p:bgPr>
    </p:bg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8" name="Google Shape;158;p20"/>
          <p:cNvGrpSpPr/>
          <p:nvPr/>
        </p:nvGrpSpPr>
        <p:grpSpPr>
          <a:xfrm>
            <a:off x="6866714" y="1306"/>
            <a:ext cx="2267451" cy="2601690"/>
            <a:chOff x="6790514" y="1306"/>
            <a:chExt cx="2267451" cy="2601690"/>
          </a:xfrm>
        </p:grpSpPr>
        <p:grpSp>
          <p:nvGrpSpPr>
            <p:cNvPr id="159" name="Google Shape;159;p20"/>
            <p:cNvGrpSpPr/>
            <p:nvPr/>
          </p:nvGrpSpPr>
          <p:grpSpPr>
            <a:xfrm>
              <a:off x="7067465" y="1306"/>
              <a:ext cx="1990500" cy="1990200"/>
              <a:chOff x="7067465" y="1306"/>
              <a:chExt cx="1990500" cy="1990200"/>
            </a:xfrm>
          </p:grpSpPr>
          <p:sp>
            <p:nvSpPr>
              <p:cNvPr id="160" name="Google Shape;160;p20"/>
              <p:cNvSpPr/>
              <p:nvPr/>
            </p:nvSpPr>
            <p:spPr>
              <a:xfrm rot="-8648551">
                <a:off x="7594313" y="527721"/>
                <a:ext cx="937226" cy="937226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" name="Google Shape;161;p20"/>
              <p:cNvSpPr/>
              <p:nvPr/>
            </p:nvSpPr>
            <p:spPr>
              <a:xfrm rot="-8648551">
                <a:off x="7594313" y="527721"/>
                <a:ext cx="937226" cy="937226"/>
              </a:xfrm>
              <a:prstGeom prst="pie">
                <a:avLst>
                  <a:gd fmla="val 19376841" name="adj1"/>
                  <a:gd fmla="val 12313574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2" name="Google Shape;162;p20"/>
              <p:cNvSpPr/>
              <p:nvPr/>
            </p:nvSpPr>
            <p:spPr>
              <a:xfrm rot="-8649154">
                <a:off x="7349891" y="283705"/>
                <a:ext cx="1425647" cy="14254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63" name="Google Shape;163;p20"/>
            <p:cNvGrpSpPr/>
            <p:nvPr/>
          </p:nvGrpSpPr>
          <p:grpSpPr>
            <a:xfrm>
              <a:off x="8207126" y="1807996"/>
              <a:ext cx="795000" cy="795000"/>
              <a:chOff x="8207126" y="1807996"/>
              <a:chExt cx="795000" cy="795000"/>
            </a:xfrm>
          </p:grpSpPr>
          <p:sp>
            <p:nvSpPr>
              <p:cNvPr id="164" name="Google Shape;164;p20"/>
              <p:cNvSpPr/>
              <p:nvPr/>
            </p:nvSpPr>
            <p:spPr>
              <a:xfrm rot="2152054">
                <a:off x="8319942" y="1920813"/>
                <a:ext cx="569367" cy="569367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" name="Google Shape;165;p20"/>
              <p:cNvSpPr/>
              <p:nvPr/>
            </p:nvSpPr>
            <p:spPr>
              <a:xfrm rot="2150259">
                <a:off x="8408218" y="2008610"/>
                <a:ext cx="393004" cy="3930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6" name="Google Shape;166;p20"/>
              <p:cNvSpPr/>
              <p:nvPr/>
            </p:nvSpPr>
            <p:spPr>
              <a:xfrm rot="2150259">
                <a:off x="8408218" y="2008610"/>
                <a:ext cx="393004" cy="393004"/>
              </a:xfrm>
              <a:prstGeom prst="pie">
                <a:avLst>
                  <a:gd fmla="val 5699893" name="adj1"/>
                  <a:gd fmla="val 12313574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67" name="Google Shape;167;p20"/>
            <p:cNvGrpSpPr/>
            <p:nvPr/>
          </p:nvGrpSpPr>
          <p:grpSpPr>
            <a:xfrm>
              <a:off x="6790514" y="118857"/>
              <a:ext cx="548700" cy="548700"/>
              <a:chOff x="6790514" y="118857"/>
              <a:chExt cx="548700" cy="548700"/>
            </a:xfrm>
          </p:grpSpPr>
          <p:sp>
            <p:nvSpPr>
              <p:cNvPr id="168" name="Google Shape;168;p20"/>
              <p:cNvSpPr/>
              <p:nvPr/>
            </p:nvSpPr>
            <p:spPr>
              <a:xfrm rot="2150259">
                <a:off x="6868362" y="196705"/>
                <a:ext cx="393004" cy="3930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9" name="Google Shape;169;p20"/>
              <p:cNvSpPr/>
              <p:nvPr/>
            </p:nvSpPr>
            <p:spPr>
              <a:xfrm rot="2150259">
                <a:off x="6868362" y="196705"/>
                <a:ext cx="393004" cy="393004"/>
              </a:xfrm>
              <a:prstGeom prst="pie">
                <a:avLst>
                  <a:gd fmla="val 5699893" name="adj1"/>
                  <a:gd fmla="val 12313574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70" name="Google Shape;170;p20"/>
          <p:cNvSpPr txBox="1"/>
          <p:nvPr>
            <p:ph type="title"/>
          </p:nvPr>
        </p:nvSpPr>
        <p:spPr>
          <a:xfrm>
            <a:off x="824000" y="763600"/>
            <a:ext cx="5857800" cy="357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71" name="Google Shape;171;p20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3" name="Google Shape;173;p21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74" name="Google Shape;174;p21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" name="Google Shape;175;p21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6" name="Google Shape;176;p21"/>
          <p:cNvSpPr txBox="1"/>
          <p:nvPr>
            <p:ph type="title"/>
          </p:nvPr>
        </p:nvSpPr>
        <p:spPr>
          <a:xfrm>
            <a:off x="1303800" y="598575"/>
            <a:ext cx="3430500" cy="1990200"/>
          </a:xfrm>
          <a:prstGeom prst="rect">
            <a:avLst/>
          </a:prstGeom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77" name="Google Shape;177;p21"/>
          <p:cNvSpPr txBox="1"/>
          <p:nvPr>
            <p:ph idx="1" type="subTitle"/>
          </p:nvPr>
        </p:nvSpPr>
        <p:spPr>
          <a:xfrm>
            <a:off x="1303800" y="2743203"/>
            <a:ext cx="3430500" cy="726000"/>
          </a:xfrm>
          <a:prstGeom prst="rect">
            <a:avLst/>
          </a:prstGeom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/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78" name="Google Shape;178;p21"/>
          <p:cNvSpPr txBox="1"/>
          <p:nvPr>
            <p:ph idx="2" type="body"/>
          </p:nvPr>
        </p:nvSpPr>
        <p:spPr>
          <a:xfrm>
            <a:off x="4903700" y="661000"/>
            <a:ext cx="3430500" cy="3870600"/>
          </a:xfrm>
          <a:prstGeom prst="rect">
            <a:avLst/>
          </a:prstGeom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/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79" name="Google Shape;179;p21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1" name="Google Shape;181;p22"/>
          <p:cNvGrpSpPr/>
          <p:nvPr/>
        </p:nvGrpSpPr>
        <p:grpSpPr>
          <a:xfrm>
            <a:off x="713373" y="3847119"/>
            <a:ext cx="825392" cy="825392"/>
            <a:chOff x="348199" y="179450"/>
            <a:chExt cx="1116300" cy="1116300"/>
          </a:xfrm>
        </p:grpSpPr>
        <p:sp>
          <p:nvSpPr>
            <p:cNvPr id="182" name="Google Shape;182;p22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" name="Google Shape;183;p22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84" name="Google Shape;184;p22"/>
          <p:cNvSpPr txBox="1"/>
          <p:nvPr>
            <p:ph idx="1" type="body"/>
          </p:nvPr>
        </p:nvSpPr>
        <p:spPr>
          <a:xfrm>
            <a:off x="1303800" y="4138975"/>
            <a:ext cx="5843100" cy="5349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85" name="Google Shape;185;p22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bg>
      <p:bgPr>
        <a:solidFill>
          <a:schemeClr val="accent3"/>
        </a:solidFill>
      </p:bgPr>
    </p:bg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7" name="Google Shape;187;p23"/>
          <p:cNvGrpSpPr/>
          <p:nvPr/>
        </p:nvGrpSpPr>
        <p:grpSpPr>
          <a:xfrm>
            <a:off x="52" y="4099200"/>
            <a:ext cx="9144036" cy="1044300"/>
            <a:chOff x="52" y="4099200"/>
            <a:chExt cx="9144036" cy="1044300"/>
          </a:xfrm>
        </p:grpSpPr>
        <p:grpSp>
          <p:nvGrpSpPr>
            <p:cNvPr id="188" name="Google Shape;188;p23"/>
            <p:cNvGrpSpPr/>
            <p:nvPr/>
          </p:nvGrpSpPr>
          <p:grpSpPr>
            <a:xfrm>
              <a:off x="52" y="4309200"/>
              <a:ext cx="231622" cy="834300"/>
              <a:chOff x="2688737" y="4301380"/>
              <a:chExt cx="231900" cy="834300"/>
            </a:xfrm>
          </p:grpSpPr>
          <p:sp>
            <p:nvSpPr>
              <p:cNvPr id="189" name="Google Shape;189;p23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0" name="Google Shape;190;p23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" name="Google Shape;191;p23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" name="Google Shape;192;p23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93" name="Google Shape;193;p23"/>
            <p:cNvGrpSpPr/>
            <p:nvPr/>
          </p:nvGrpSpPr>
          <p:grpSpPr>
            <a:xfrm>
              <a:off x="371406" y="4099200"/>
              <a:ext cx="231622" cy="1044300"/>
              <a:chOff x="2688737" y="4091380"/>
              <a:chExt cx="231900" cy="1044300"/>
            </a:xfrm>
          </p:grpSpPr>
          <p:sp>
            <p:nvSpPr>
              <p:cNvPr id="194" name="Google Shape;194;p23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5" name="Google Shape;195;p23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" name="Google Shape;196;p23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7" name="Google Shape;197;p23"/>
              <p:cNvSpPr/>
              <p:nvPr/>
            </p:nvSpPr>
            <p:spPr>
              <a:xfrm flipH="1">
                <a:off x="2688737" y="4091380"/>
                <a:ext cx="2319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8" name="Google Shape;198;p23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99" name="Google Shape;199;p23"/>
            <p:cNvGrpSpPr/>
            <p:nvPr/>
          </p:nvGrpSpPr>
          <p:grpSpPr>
            <a:xfrm>
              <a:off x="742761" y="4309200"/>
              <a:ext cx="231622" cy="834300"/>
              <a:chOff x="2688737" y="4301380"/>
              <a:chExt cx="231900" cy="834300"/>
            </a:xfrm>
          </p:grpSpPr>
          <p:sp>
            <p:nvSpPr>
              <p:cNvPr id="200" name="Google Shape;200;p23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" name="Google Shape;201;p23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" name="Google Shape;202;p23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" name="Google Shape;203;p23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04" name="Google Shape;204;p23"/>
            <p:cNvGrpSpPr/>
            <p:nvPr/>
          </p:nvGrpSpPr>
          <p:grpSpPr>
            <a:xfrm>
              <a:off x="1114115" y="4518900"/>
              <a:ext cx="231622" cy="624600"/>
              <a:chOff x="2688737" y="4511080"/>
              <a:chExt cx="231900" cy="624600"/>
            </a:xfrm>
          </p:grpSpPr>
          <p:sp>
            <p:nvSpPr>
              <p:cNvPr id="205" name="Google Shape;205;p23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" name="Google Shape;206;p23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" name="Google Shape;207;p23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08" name="Google Shape;208;p23"/>
            <p:cNvGrpSpPr/>
            <p:nvPr/>
          </p:nvGrpSpPr>
          <p:grpSpPr>
            <a:xfrm>
              <a:off x="1856753" y="4099200"/>
              <a:ext cx="231600" cy="1044300"/>
              <a:chOff x="1856753" y="4099200"/>
              <a:chExt cx="231600" cy="1044300"/>
            </a:xfrm>
          </p:grpSpPr>
          <p:sp>
            <p:nvSpPr>
              <p:cNvPr id="209" name="Google Shape;209;p23"/>
              <p:cNvSpPr/>
              <p:nvPr/>
            </p:nvSpPr>
            <p:spPr>
              <a:xfrm flipH="1">
                <a:off x="1856753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" name="Google Shape;210;p23"/>
              <p:cNvSpPr/>
              <p:nvPr/>
            </p:nvSpPr>
            <p:spPr>
              <a:xfrm flipH="1">
                <a:off x="1856753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" name="Google Shape;211;p23"/>
              <p:cNvSpPr/>
              <p:nvPr/>
            </p:nvSpPr>
            <p:spPr>
              <a:xfrm flipH="1">
                <a:off x="1856753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2" name="Google Shape;212;p23"/>
              <p:cNvSpPr/>
              <p:nvPr/>
            </p:nvSpPr>
            <p:spPr>
              <a:xfrm flipH="1">
                <a:off x="1856753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3" name="Google Shape;213;p23"/>
              <p:cNvSpPr/>
              <p:nvPr/>
            </p:nvSpPr>
            <p:spPr>
              <a:xfrm flipH="1">
                <a:off x="1856753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14" name="Google Shape;214;p23"/>
            <p:cNvGrpSpPr/>
            <p:nvPr/>
          </p:nvGrpSpPr>
          <p:grpSpPr>
            <a:xfrm>
              <a:off x="2228107" y="4309200"/>
              <a:ext cx="231600" cy="834300"/>
              <a:chOff x="2228107" y="4309200"/>
              <a:chExt cx="231600" cy="834300"/>
            </a:xfrm>
          </p:grpSpPr>
          <p:sp>
            <p:nvSpPr>
              <p:cNvPr id="215" name="Google Shape;215;p23"/>
              <p:cNvSpPr/>
              <p:nvPr/>
            </p:nvSpPr>
            <p:spPr>
              <a:xfrm flipH="1">
                <a:off x="2228107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6" name="Google Shape;216;p23"/>
              <p:cNvSpPr/>
              <p:nvPr/>
            </p:nvSpPr>
            <p:spPr>
              <a:xfrm flipH="1">
                <a:off x="2228107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" name="Google Shape;217;p23"/>
              <p:cNvSpPr/>
              <p:nvPr/>
            </p:nvSpPr>
            <p:spPr>
              <a:xfrm flipH="1">
                <a:off x="2228107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8" name="Google Shape;218;p23"/>
              <p:cNvSpPr/>
              <p:nvPr/>
            </p:nvSpPr>
            <p:spPr>
              <a:xfrm flipH="1">
                <a:off x="2228107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19" name="Google Shape;219;p23"/>
            <p:cNvGrpSpPr/>
            <p:nvPr/>
          </p:nvGrpSpPr>
          <p:grpSpPr>
            <a:xfrm>
              <a:off x="2599462" y="4518900"/>
              <a:ext cx="231600" cy="624600"/>
              <a:chOff x="2599462" y="4518900"/>
              <a:chExt cx="231600" cy="624600"/>
            </a:xfrm>
          </p:grpSpPr>
          <p:sp>
            <p:nvSpPr>
              <p:cNvPr id="220" name="Google Shape;220;p23"/>
              <p:cNvSpPr/>
              <p:nvPr/>
            </p:nvSpPr>
            <p:spPr>
              <a:xfrm flipH="1">
                <a:off x="2599462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1" name="Google Shape;221;p23"/>
              <p:cNvSpPr/>
              <p:nvPr/>
            </p:nvSpPr>
            <p:spPr>
              <a:xfrm flipH="1">
                <a:off x="2599462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" name="Google Shape;222;p23"/>
              <p:cNvSpPr/>
              <p:nvPr/>
            </p:nvSpPr>
            <p:spPr>
              <a:xfrm flipH="1">
                <a:off x="2599462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23" name="Google Shape;223;p23"/>
            <p:cNvGrpSpPr/>
            <p:nvPr/>
          </p:nvGrpSpPr>
          <p:grpSpPr>
            <a:xfrm>
              <a:off x="3342171" y="4099200"/>
              <a:ext cx="231600" cy="1044300"/>
              <a:chOff x="3342171" y="4099200"/>
              <a:chExt cx="231600" cy="1044300"/>
            </a:xfrm>
          </p:grpSpPr>
          <p:sp>
            <p:nvSpPr>
              <p:cNvPr id="224" name="Google Shape;224;p23"/>
              <p:cNvSpPr/>
              <p:nvPr/>
            </p:nvSpPr>
            <p:spPr>
              <a:xfrm flipH="1">
                <a:off x="3342171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5" name="Google Shape;225;p23"/>
              <p:cNvSpPr/>
              <p:nvPr/>
            </p:nvSpPr>
            <p:spPr>
              <a:xfrm flipH="1">
                <a:off x="3342171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6" name="Google Shape;226;p23"/>
              <p:cNvSpPr/>
              <p:nvPr/>
            </p:nvSpPr>
            <p:spPr>
              <a:xfrm flipH="1">
                <a:off x="3342171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" name="Google Shape;227;p23"/>
              <p:cNvSpPr/>
              <p:nvPr/>
            </p:nvSpPr>
            <p:spPr>
              <a:xfrm flipH="1">
                <a:off x="3342171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8" name="Google Shape;228;p23"/>
              <p:cNvSpPr/>
              <p:nvPr/>
            </p:nvSpPr>
            <p:spPr>
              <a:xfrm flipH="1">
                <a:off x="3342171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29" name="Google Shape;229;p23"/>
            <p:cNvGrpSpPr/>
            <p:nvPr/>
          </p:nvGrpSpPr>
          <p:grpSpPr>
            <a:xfrm>
              <a:off x="3713525" y="4309200"/>
              <a:ext cx="231600" cy="834300"/>
              <a:chOff x="3713525" y="4309200"/>
              <a:chExt cx="231600" cy="834300"/>
            </a:xfrm>
          </p:grpSpPr>
          <p:sp>
            <p:nvSpPr>
              <p:cNvPr id="230" name="Google Shape;230;p23"/>
              <p:cNvSpPr/>
              <p:nvPr/>
            </p:nvSpPr>
            <p:spPr>
              <a:xfrm flipH="1">
                <a:off x="3713525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1" name="Google Shape;231;p23"/>
              <p:cNvSpPr/>
              <p:nvPr/>
            </p:nvSpPr>
            <p:spPr>
              <a:xfrm flipH="1">
                <a:off x="3713525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2" name="Google Shape;232;p23"/>
              <p:cNvSpPr/>
              <p:nvPr/>
            </p:nvSpPr>
            <p:spPr>
              <a:xfrm flipH="1">
                <a:off x="3713525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3" name="Google Shape;233;p23"/>
              <p:cNvSpPr/>
              <p:nvPr/>
            </p:nvSpPr>
            <p:spPr>
              <a:xfrm flipH="1">
                <a:off x="3713525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34" name="Google Shape;234;p23"/>
            <p:cNvGrpSpPr/>
            <p:nvPr/>
          </p:nvGrpSpPr>
          <p:grpSpPr>
            <a:xfrm>
              <a:off x="1485398" y="4309200"/>
              <a:ext cx="231600" cy="834300"/>
              <a:chOff x="1485398" y="4309200"/>
              <a:chExt cx="231600" cy="834300"/>
            </a:xfrm>
          </p:grpSpPr>
          <p:sp>
            <p:nvSpPr>
              <p:cNvPr id="235" name="Google Shape;235;p23"/>
              <p:cNvSpPr/>
              <p:nvPr/>
            </p:nvSpPr>
            <p:spPr>
              <a:xfrm flipH="1">
                <a:off x="1485398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6" name="Google Shape;236;p23"/>
              <p:cNvSpPr/>
              <p:nvPr/>
            </p:nvSpPr>
            <p:spPr>
              <a:xfrm flipH="1">
                <a:off x="1485398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7" name="Google Shape;237;p23"/>
              <p:cNvSpPr/>
              <p:nvPr/>
            </p:nvSpPr>
            <p:spPr>
              <a:xfrm flipH="1">
                <a:off x="1485398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8" name="Google Shape;238;p23"/>
              <p:cNvSpPr/>
              <p:nvPr/>
            </p:nvSpPr>
            <p:spPr>
              <a:xfrm flipH="1">
                <a:off x="1485398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39" name="Google Shape;239;p23"/>
            <p:cNvGrpSpPr/>
            <p:nvPr/>
          </p:nvGrpSpPr>
          <p:grpSpPr>
            <a:xfrm>
              <a:off x="4084879" y="4518900"/>
              <a:ext cx="231600" cy="624600"/>
              <a:chOff x="4084879" y="4518900"/>
              <a:chExt cx="231600" cy="624600"/>
            </a:xfrm>
          </p:grpSpPr>
          <p:sp>
            <p:nvSpPr>
              <p:cNvPr id="240" name="Google Shape;240;p23"/>
              <p:cNvSpPr/>
              <p:nvPr/>
            </p:nvSpPr>
            <p:spPr>
              <a:xfrm flipH="1">
                <a:off x="4084879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1" name="Google Shape;241;p23"/>
              <p:cNvSpPr/>
              <p:nvPr/>
            </p:nvSpPr>
            <p:spPr>
              <a:xfrm flipH="1">
                <a:off x="4084879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2" name="Google Shape;242;p23"/>
              <p:cNvSpPr/>
              <p:nvPr/>
            </p:nvSpPr>
            <p:spPr>
              <a:xfrm flipH="1">
                <a:off x="4084879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43" name="Google Shape;243;p23"/>
            <p:cNvGrpSpPr/>
            <p:nvPr/>
          </p:nvGrpSpPr>
          <p:grpSpPr>
            <a:xfrm>
              <a:off x="2970816" y="4309200"/>
              <a:ext cx="231600" cy="834300"/>
              <a:chOff x="2970816" y="4309200"/>
              <a:chExt cx="231600" cy="834300"/>
            </a:xfrm>
          </p:grpSpPr>
          <p:sp>
            <p:nvSpPr>
              <p:cNvPr id="244" name="Google Shape;244;p23"/>
              <p:cNvSpPr/>
              <p:nvPr/>
            </p:nvSpPr>
            <p:spPr>
              <a:xfrm flipH="1">
                <a:off x="2970816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5" name="Google Shape;245;p23"/>
              <p:cNvSpPr/>
              <p:nvPr/>
            </p:nvSpPr>
            <p:spPr>
              <a:xfrm flipH="1">
                <a:off x="2970816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6" name="Google Shape;246;p23"/>
              <p:cNvSpPr/>
              <p:nvPr/>
            </p:nvSpPr>
            <p:spPr>
              <a:xfrm flipH="1">
                <a:off x="2970816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7" name="Google Shape;247;p23"/>
              <p:cNvSpPr/>
              <p:nvPr/>
            </p:nvSpPr>
            <p:spPr>
              <a:xfrm flipH="1">
                <a:off x="2970816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48" name="Google Shape;248;p23"/>
            <p:cNvGrpSpPr/>
            <p:nvPr/>
          </p:nvGrpSpPr>
          <p:grpSpPr>
            <a:xfrm>
              <a:off x="4456234" y="4309200"/>
              <a:ext cx="231600" cy="834300"/>
              <a:chOff x="4456234" y="4309200"/>
              <a:chExt cx="231600" cy="834300"/>
            </a:xfrm>
          </p:grpSpPr>
          <p:sp>
            <p:nvSpPr>
              <p:cNvPr id="249" name="Google Shape;249;p23"/>
              <p:cNvSpPr/>
              <p:nvPr/>
            </p:nvSpPr>
            <p:spPr>
              <a:xfrm flipH="1">
                <a:off x="4456234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0" name="Google Shape;250;p23"/>
              <p:cNvSpPr/>
              <p:nvPr/>
            </p:nvSpPr>
            <p:spPr>
              <a:xfrm flipH="1">
                <a:off x="4456234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1" name="Google Shape;251;p23"/>
              <p:cNvSpPr/>
              <p:nvPr/>
            </p:nvSpPr>
            <p:spPr>
              <a:xfrm flipH="1">
                <a:off x="4456234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2" name="Google Shape;252;p23"/>
              <p:cNvSpPr/>
              <p:nvPr/>
            </p:nvSpPr>
            <p:spPr>
              <a:xfrm flipH="1">
                <a:off x="4456234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53" name="Google Shape;253;p23"/>
            <p:cNvGrpSpPr/>
            <p:nvPr/>
          </p:nvGrpSpPr>
          <p:grpSpPr>
            <a:xfrm>
              <a:off x="4827588" y="4099200"/>
              <a:ext cx="231600" cy="1044300"/>
              <a:chOff x="4827588" y="4099200"/>
              <a:chExt cx="231600" cy="1044300"/>
            </a:xfrm>
          </p:grpSpPr>
          <p:sp>
            <p:nvSpPr>
              <p:cNvPr id="254" name="Google Shape;254;p23"/>
              <p:cNvSpPr/>
              <p:nvPr/>
            </p:nvSpPr>
            <p:spPr>
              <a:xfrm flipH="1">
                <a:off x="4827588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5" name="Google Shape;255;p23"/>
              <p:cNvSpPr/>
              <p:nvPr/>
            </p:nvSpPr>
            <p:spPr>
              <a:xfrm flipH="1">
                <a:off x="4827588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6" name="Google Shape;256;p23"/>
              <p:cNvSpPr/>
              <p:nvPr/>
            </p:nvSpPr>
            <p:spPr>
              <a:xfrm flipH="1">
                <a:off x="4827588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7" name="Google Shape;257;p23"/>
              <p:cNvSpPr/>
              <p:nvPr/>
            </p:nvSpPr>
            <p:spPr>
              <a:xfrm flipH="1">
                <a:off x="4827588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8" name="Google Shape;258;p23"/>
              <p:cNvSpPr/>
              <p:nvPr/>
            </p:nvSpPr>
            <p:spPr>
              <a:xfrm flipH="1">
                <a:off x="4827588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59" name="Google Shape;259;p23"/>
            <p:cNvGrpSpPr/>
            <p:nvPr/>
          </p:nvGrpSpPr>
          <p:grpSpPr>
            <a:xfrm>
              <a:off x="5198943" y="4309200"/>
              <a:ext cx="231600" cy="834300"/>
              <a:chOff x="5198943" y="4309200"/>
              <a:chExt cx="231600" cy="834300"/>
            </a:xfrm>
          </p:grpSpPr>
          <p:sp>
            <p:nvSpPr>
              <p:cNvPr id="260" name="Google Shape;260;p23"/>
              <p:cNvSpPr/>
              <p:nvPr/>
            </p:nvSpPr>
            <p:spPr>
              <a:xfrm flipH="1">
                <a:off x="5198943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1" name="Google Shape;261;p23"/>
              <p:cNvSpPr/>
              <p:nvPr/>
            </p:nvSpPr>
            <p:spPr>
              <a:xfrm flipH="1">
                <a:off x="5198943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2" name="Google Shape;262;p23"/>
              <p:cNvSpPr/>
              <p:nvPr/>
            </p:nvSpPr>
            <p:spPr>
              <a:xfrm flipH="1">
                <a:off x="5198943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3" name="Google Shape;263;p23"/>
              <p:cNvSpPr/>
              <p:nvPr/>
            </p:nvSpPr>
            <p:spPr>
              <a:xfrm flipH="1">
                <a:off x="5198943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64" name="Google Shape;264;p23"/>
            <p:cNvGrpSpPr/>
            <p:nvPr/>
          </p:nvGrpSpPr>
          <p:grpSpPr>
            <a:xfrm>
              <a:off x="5570297" y="4518900"/>
              <a:ext cx="231600" cy="624600"/>
              <a:chOff x="5570297" y="4518900"/>
              <a:chExt cx="231600" cy="624600"/>
            </a:xfrm>
          </p:grpSpPr>
          <p:sp>
            <p:nvSpPr>
              <p:cNvPr id="265" name="Google Shape;265;p23"/>
              <p:cNvSpPr/>
              <p:nvPr/>
            </p:nvSpPr>
            <p:spPr>
              <a:xfrm flipH="1">
                <a:off x="5570297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6" name="Google Shape;266;p23"/>
              <p:cNvSpPr/>
              <p:nvPr/>
            </p:nvSpPr>
            <p:spPr>
              <a:xfrm flipH="1">
                <a:off x="5570297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7" name="Google Shape;267;p23"/>
              <p:cNvSpPr/>
              <p:nvPr/>
            </p:nvSpPr>
            <p:spPr>
              <a:xfrm flipH="1">
                <a:off x="5570297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68" name="Google Shape;268;p23"/>
            <p:cNvGrpSpPr/>
            <p:nvPr/>
          </p:nvGrpSpPr>
          <p:grpSpPr>
            <a:xfrm>
              <a:off x="5941652" y="4309200"/>
              <a:ext cx="231600" cy="834300"/>
              <a:chOff x="5941652" y="4309200"/>
              <a:chExt cx="231600" cy="834300"/>
            </a:xfrm>
          </p:grpSpPr>
          <p:sp>
            <p:nvSpPr>
              <p:cNvPr id="269" name="Google Shape;269;p23"/>
              <p:cNvSpPr/>
              <p:nvPr/>
            </p:nvSpPr>
            <p:spPr>
              <a:xfrm flipH="1">
                <a:off x="5941652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0" name="Google Shape;270;p23"/>
              <p:cNvSpPr/>
              <p:nvPr/>
            </p:nvSpPr>
            <p:spPr>
              <a:xfrm flipH="1">
                <a:off x="5941652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1" name="Google Shape;271;p23"/>
              <p:cNvSpPr/>
              <p:nvPr/>
            </p:nvSpPr>
            <p:spPr>
              <a:xfrm flipH="1">
                <a:off x="5941652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2" name="Google Shape;272;p23"/>
              <p:cNvSpPr/>
              <p:nvPr/>
            </p:nvSpPr>
            <p:spPr>
              <a:xfrm flipH="1">
                <a:off x="5941652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73" name="Google Shape;273;p23"/>
            <p:cNvGrpSpPr/>
            <p:nvPr/>
          </p:nvGrpSpPr>
          <p:grpSpPr>
            <a:xfrm>
              <a:off x="6313006" y="4099200"/>
              <a:ext cx="231600" cy="1044300"/>
              <a:chOff x="6313006" y="4099200"/>
              <a:chExt cx="231600" cy="1044300"/>
            </a:xfrm>
          </p:grpSpPr>
          <p:sp>
            <p:nvSpPr>
              <p:cNvPr id="274" name="Google Shape;274;p23"/>
              <p:cNvSpPr/>
              <p:nvPr/>
            </p:nvSpPr>
            <p:spPr>
              <a:xfrm flipH="1">
                <a:off x="6313006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5" name="Google Shape;275;p23"/>
              <p:cNvSpPr/>
              <p:nvPr/>
            </p:nvSpPr>
            <p:spPr>
              <a:xfrm flipH="1">
                <a:off x="6313006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6" name="Google Shape;276;p23"/>
              <p:cNvSpPr/>
              <p:nvPr/>
            </p:nvSpPr>
            <p:spPr>
              <a:xfrm flipH="1">
                <a:off x="6313006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7" name="Google Shape;277;p23"/>
              <p:cNvSpPr/>
              <p:nvPr/>
            </p:nvSpPr>
            <p:spPr>
              <a:xfrm flipH="1">
                <a:off x="6313006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8" name="Google Shape;278;p23"/>
              <p:cNvSpPr/>
              <p:nvPr/>
            </p:nvSpPr>
            <p:spPr>
              <a:xfrm flipH="1">
                <a:off x="6313006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79" name="Google Shape;279;p23"/>
            <p:cNvGrpSpPr/>
            <p:nvPr/>
          </p:nvGrpSpPr>
          <p:grpSpPr>
            <a:xfrm>
              <a:off x="6684361" y="4309200"/>
              <a:ext cx="231600" cy="834300"/>
              <a:chOff x="6684361" y="4309200"/>
              <a:chExt cx="231600" cy="834300"/>
            </a:xfrm>
          </p:grpSpPr>
          <p:sp>
            <p:nvSpPr>
              <p:cNvPr id="280" name="Google Shape;280;p23"/>
              <p:cNvSpPr/>
              <p:nvPr/>
            </p:nvSpPr>
            <p:spPr>
              <a:xfrm flipH="1">
                <a:off x="6684361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1" name="Google Shape;281;p23"/>
              <p:cNvSpPr/>
              <p:nvPr/>
            </p:nvSpPr>
            <p:spPr>
              <a:xfrm flipH="1">
                <a:off x="6684361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2" name="Google Shape;282;p23"/>
              <p:cNvSpPr/>
              <p:nvPr/>
            </p:nvSpPr>
            <p:spPr>
              <a:xfrm flipH="1">
                <a:off x="6684361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3" name="Google Shape;283;p23"/>
              <p:cNvSpPr/>
              <p:nvPr/>
            </p:nvSpPr>
            <p:spPr>
              <a:xfrm flipH="1">
                <a:off x="6684361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84" name="Google Shape;284;p23"/>
            <p:cNvGrpSpPr/>
            <p:nvPr/>
          </p:nvGrpSpPr>
          <p:grpSpPr>
            <a:xfrm>
              <a:off x="7055715" y="4518900"/>
              <a:ext cx="231600" cy="624600"/>
              <a:chOff x="7055715" y="4518900"/>
              <a:chExt cx="231600" cy="624600"/>
            </a:xfrm>
          </p:grpSpPr>
          <p:sp>
            <p:nvSpPr>
              <p:cNvPr id="285" name="Google Shape;285;p23"/>
              <p:cNvSpPr/>
              <p:nvPr/>
            </p:nvSpPr>
            <p:spPr>
              <a:xfrm flipH="1">
                <a:off x="7055715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6" name="Google Shape;286;p23"/>
              <p:cNvSpPr/>
              <p:nvPr/>
            </p:nvSpPr>
            <p:spPr>
              <a:xfrm flipH="1">
                <a:off x="7055715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7" name="Google Shape;287;p23"/>
              <p:cNvSpPr/>
              <p:nvPr/>
            </p:nvSpPr>
            <p:spPr>
              <a:xfrm flipH="1">
                <a:off x="7055715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88" name="Google Shape;288;p23"/>
            <p:cNvGrpSpPr/>
            <p:nvPr/>
          </p:nvGrpSpPr>
          <p:grpSpPr>
            <a:xfrm>
              <a:off x="7798424" y="4099200"/>
              <a:ext cx="231600" cy="1044300"/>
              <a:chOff x="7798424" y="4099200"/>
              <a:chExt cx="231600" cy="1044300"/>
            </a:xfrm>
          </p:grpSpPr>
          <p:sp>
            <p:nvSpPr>
              <p:cNvPr id="289" name="Google Shape;289;p23"/>
              <p:cNvSpPr/>
              <p:nvPr/>
            </p:nvSpPr>
            <p:spPr>
              <a:xfrm flipH="1">
                <a:off x="7798424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0" name="Google Shape;290;p23"/>
              <p:cNvSpPr/>
              <p:nvPr/>
            </p:nvSpPr>
            <p:spPr>
              <a:xfrm flipH="1">
                <a:off x="7798424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1" name="Google Shape;291;p23"/>
              <p:cNvSpPr/>
              <p:nvPr/>
            </p:nvSpPr>
            <p:spPr>
              <a:xfrm flipH="1">
                <a:off x="7798424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2" name="Google Shape;292;p23"/>
              <p:cNvSpPr/>
              <p:nvPr/>
            </p:nvSpPr>
            <p:spPr>
              <a:xfrm flipH="1">
                <a:off x="7798424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3" name="Google Shape;293;p23"/>
              <p:cNvSpPr/>
              <p:nvPr/>
            </p:nvSpPr>
            <p:spPr>
              <a:xfrm flipH="1">
                <a:off x="7798424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94" name="Google Shape;294;p23"/>
            <p:cNvGrpSpPr/>
            <p:nvPr/>
          </p:nvGrpSpPr>
          <p:grpSpPr>
            <a:xfrm>
              <a:off x="8169779" y="4309200"/>
              <a:ext cx="231600" cy="834300"/>
              <a:chOff x="8169779" y="4309200"/>
              <a:chExt cx="231600" cy="834300"/>
            </a:xfrm>
          </p:grpSpPr>
          <p:sp>
            <p:nvSpPr>
              <p:cNvPr id="295" name="Google Shape;295;p23"/>
              <p:cNvSpPr/>
              <p:nvPr/>
            </p:nvSpPr>
            <p:spPr>
              <a:xfrm flipH="1">
                <a:off x="8169779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6" name="Google Shape;296;p23"/>
              <p:cNvSpPr/>
              <p:nvPr/>
            </p:nvSpPr>
            <p:spPr>
              <a:xfrm flipH="1">
                <a:off x="8169779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7" name="Google Shape;297;p23"/>
              <p:cNvSpPr/>
              <p:nvPr/>
            </p:nvSpPr>
            <p:spPr>
              <a:xfrm flipH="1">
                <a:off x="8169779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8" name="Google Shape;298;p23"/>
              <p:cNvSpPr/>
              <p:nvPr/>
            </p:nvSpPr>
            <p:spPr>
              <a:xfrm flipH="1">
                <a:off x="8169779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99" name="Google Shape;299;p23"/>
            <p:cNvGrpSpPr/>
            <p:nvPr/>
          </p:nvGrpSpPr>
          <p:grpSpPr>
            <a:xfrm>
              <a:off x="7427070" y="4309200"/>
              <a:ext cx="231600" cy="834300"/>
              <a:chOff x="7427070" y="4309200"/>
              <a:chExt cx="231600" cy="834300"/>
            </a:xfrm>
          </p:grpSpPr>
          <p:sp>
            <p:nvSpPr>
              <p:cNvPr id="300" name="Google Shape;300;p23"/>
              <p:cNvSpPr/>
              <p:nvPr/>
            </p:nvSpPr>
            <p:spPr>
              <a:xfrm flipH="1">
                <a:off x="7427070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1" name="Google Shape;301;p23"/>
              <p:cNvSpPr/>
              <p:nvPr/>
            </p:nvSpPr>
            <p:spPr>
              <a:xfrm flipH="1">
                <a:off x="7427070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2" name="Google Shape;302;p23"/>
              <p:cNvSpPr/>
              <p:nvPr/>
            </p:nvSpPr>
            <p:spPr>
              <a:xfrm flipH="1">
                <a:off x="7427070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3" name="Google Shape;303;p23"/>
              <p:cNvSpPr/>
              <p:nvPr/>
            </p:nvSpPr>
            <p:spPr>
              <a:xfrm flipH="1">
                <a:off x="7427070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04" name="Google Shape;304;p23"/>
            <p:cNvGrpSpPr/>
            <p:nvPr/>
          </p:nvGrpSpPr>
          <p:grpSpPr>
            <a:xfrm>
              <a:off x="8541133" y="4518900"/>
              <a:ext cx="231600" cy="624600"/>
              <a:chOff x="8541133" y="4518900"/>
              <a:chExt cx="231600" cy="624600"/>
            </a:xfrm>
          </p:grpSpPr>
          <p:sp>
            <p:nvSpPr>
              <p:cNvPr id="305" name="Google Shape;305;p23"/>
              <p:cNvSpPr/>
              <p:nvPr/>
            </p:nvSpPr>
            <p:spPr>
              <a:xfrm flipH="1">
                <a:off x="8541133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6" name="Google Shape;306;p23"/>
              <p:cNvSpPr/>
              <p:nvPr/>
            </p:nvSpPr>
            <p:spPr>
              <a:xfrm flipH="1">
                <a:off x="8541133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7" name="Google Shape;307;p23"/>
              <p:cNvSpPr/>
              <p:nvPr/>
            </p:nvSpPr>
            <p:spPr>
              <a:xfrm flipH="1">
                <a:off x="8541133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08" name="Google Shape;308;p23"/>
            <p:cNvGrpSpPr/>
            <p:nvPr/>
          </p:nvGrpSpPr>
          <p:grpSpPr>
            <a:xfrm>
              <a:off x="8912488" y="4309200"/>
              <a:ext cx="231600" cy="834300"/>
              <a:chOff x="8912488" y="4309200"/>
              <a:chExt cx="231600" cy="834300"/>
            </a:xfrm>
          </p:grpSpPr>
          <p:sp>
            <p:nvSpPr>
              <p:cNvPr id="309" name="Google Shape;309;p23"/>
              <p:cNvSpPr/>
              <p:nvPr/>
            </p:nvSpPr>
            <p:spPr>
              <a:xfrm flipH="1">
                <a:off x="8912488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0" name="Google Shape;310;p23"/>
              <p:cNvSpPr/>
              <p:nvPr/>
            </p:nvSpPr>
            <p:spPr>
              <a:xfrm flipH="1">
                <a:off x="8912488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1" name="Google Shape;311;p23"/>
              <p:cNvSpPr/>
              <p:nvPr/>
            </p:nvSpPr>
            <p:spPr>
              <a:xfrm flipH="1">
                <a:off x="8912488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2" name="Google Shape;312;p23"/>
              <p:cNvSpPr/>
              <p:nvPr/>
            </p:nvSpPr>
            <p:spPr>
              <a:xfrm flipH="1">
                <a:off x="8912488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313" name="Google Shape;313;p23"/>
          <p:cNvSpPr txBox="1"/>
          <p:nvPr>
            <p:ph hasCustomPrompt="1" type="title"/>
          </p:nvPr>
        </p:nvSpPr>
        <p:spPr>
          <a:xfrm>
            <a:off x="1388625" y="772725"/>
            <a:ext cx="6366900" cy="186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14" name="Google Shape;314;p23"/>
          <p:cNvSpPr txBox="1"/>
          <p:nvPr>
            <p:ph idx="1" type="body"/>
          </p:nvPr>
        </p:nvSpPr>
        <p:spPr>
          <a:xfrm>
            <a:off x="1388625" y="2712300"/>
            <a:ext cx="6366900" cy="1111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 rtl="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 rtl="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 rtl="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 rtl="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 rtl="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 rtl="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 rtl="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 rtl="0" algn="ctr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5" name="Google Shape;315;p23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316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p24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 1">
  <p:cSld name="SECTION_TITLE_AND_DESCRIPTION_1">
    <p:spTree>
      <p:nvGrpSpPr>
        <p:cNvPr id="318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ide view of hands writing in a notebook at a cafe" id="319" name="Google Shape;319;p25"/>
          <p:cNvPicPr preferRelativeResize="0"/>
          <p:nvPr/>
        </p:nvPicPr>
        <p:blipFill rotWithShape="1">
          <a:blip r:embed="rId2">
            <a:alphaModFix/>
          </a:blip>
          <a:srcRect b="26446" l="9050" r="54351" t="12064"/>
          <a:stretch/>
        </p:blipFill>
        <p:spPr>
          <a:xfrm>
            <a:off x="1" y="-50"/>
            <a:ext cx="4572000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320" name="Google Shape;320;p25"/>
          <p:cNvSpPr/>
          <p:nvPr/>
        </p:nvSpPr>
        <p:spPr>
          <a:xfrm>
            <a:off x="1650" y="0"/>
            <a:ext cx="4568700" cy="5143500"/>
          </a:xfrm>
          <a:prstGeom prst="rect">
            <a:avLst/>
          </a:prstGeom>
          <a:solidFill>
            <a:srgbClr val="178D7D">
              <a:alpha val="680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21" name="Google Shape;321;p2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322" name="Google Shape;322;p2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" name="Google Shape;323;p2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24" name="Google Shape;324;p25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325" name="Google Shape;325;p25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326" name="Google Shape;326;p25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27" name="Google Shape;327;p25"/>
          <p:cNvSpPr txBox="1"/>
          <p:nvPr>
            <p:ph idx="12" type="sldNum"/>
          </p:nvPr>
        </p:nvSpPr>
        <p:spPr>
          <a:xfrm>
            <a:off x="8536300" y="474985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 1 2">
  <p:cSld name="SECTION_TITLE_AND_DESCRIPTION_1_2">
    <p:spTree>
      <p:nvGrpSpPr>
        <p:cNvPr id="328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9" name="Google Shape;329;p26"/>
          <p:cNvPicPr preferRelativeResize="0"/>
          <p:nvPr/>
        </p:nvPicPr>
        <p:blipFill rotWithShape="1">
          <a:blip r:embed="rId2">
            <a:alphaModFix/>
          </a:blip>
          <a:srcRect b="0" l="31883" r="25713" t="8096"/>
          <a:stretch/>
        </p:blipFill>
        <p:spPr>
          <a:xfrm>
            <a:off x="0" y="0"/>
            <a:ext cx="457525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30" name="Google Shape;330;p26"/>
          <p:cNvSpPr/>
          <p:nvPr/>
        </p:nvSpPr>
        <p:spPr>
          <a:xfrm>
            <a:off x="-75" y="0"/>
            <a:ext cx="4572000" cy="5143500"/>
          </a:xfrm>
          <a:prstGeom prst="rect">
            <a:avLst/>
          </a:prstGeom>
          <a:solidFill>
            <a:srgbClr val="178D7D">
              <a:alpha val="680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31" name="Google Shape;331;p26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332" name="Google Shape;332;p26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" name="Google Shape;333;p26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34" name="Google Shape;334;p26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335" name="Google Shape;335;p26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336" name="Google Shape;336;p26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37" name="Google Shape;337;p2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3" Type="http://schemas.openxmlformats.org/officeDocument/2006/relationships/slideLayout" Target="../slideLayouts/slideLayout24.xml"/><Relationship Id="rId12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theme" Target="../theme/theme3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momentum">
    <p:bg>
      <p:bgPr>
        <a:solidFill>
          <a:schemeClr val="lt1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/>
        </p:txBody>
      </p:sp>
      <p:sp>
        <p:nvSpPr>
          <p:cNvPr id="52" name="Google Shape;52;p1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1115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Nunito"/>
              <a:buChar char="●"/>
              <a:defRPr sz="13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indent="-298450" lvl="1" marL="914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indent="-29845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indent="-29845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●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indent="-29845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indent="-29845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indent="-29845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●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indent="-29845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indent="-29845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53" name="Google Shape;53;p13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rtl="0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 rtl="0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 rtl="0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 rtl="0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 rtl="0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 rtl="0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 rtl="0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 rtl="0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  <p:sldLayoutId id="2147483671" r:id="rId1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4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1.png"/><Relationship Id="rId4" Type="http://schemas.openxmlformats.org/officeDocument/2006/relationships/image" Target="../media/image2.png"/><Relationship Id="rId5" Type="http://schemas.openxmlformats.org/officeDocument/2006/relationships/image" Target="../media/image6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8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7.png"/><Relationship Id="rId4" Type="http://schemas.openxmlformats.org/officeDocument/2006/relationships/image" Target="../media/image5.png"/><Relationship Id="rId5" Type="http://schemas.openxmlformats.org/officeDocument/2006/relationships/image" Target="../media/image9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0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accent2"/>
        </a:solidFill>
      </p:bgPr>
    </p:bg>
    <p:spTree>
      <p:nvGrpSpPr>
        <p:cNvPr id="34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p27"/>
          <p:cNvSpPr txBox="1"/>
          <p:nvPr>
            <p:ph type="title"/>
          </p:nvPr>
        </p:nvSpPr>
        <p:spPr>
          <a:xfrm>
            <a:off x="1476400" y="691750"/>
            <a:ext cx="6026400" cy="2446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Gesture Based UI Project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Bowling Bonanza</a:t>
            </a:r>
            <a:endParaRPr sz="2400"/>
          </a:p>
        </p:txBody>
      </p:sp>
      <p:sp>
        <p:nvSpPr>
          <p:cNvPr id="343" name="Google Shape;343;p27"/>
          <p:cNvSpPr txBox="1"/>
          <p:nvPr>
            <p:ph idx="4294967295" type="subTitle"/>
          </p:nvPr>
        </p:nvSpPr>
        <p:spPr>
          <a:xfrm>
            <a:off x="6456400" y="3664952"/>
            <a:ext cx="4080000" cy="325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FFFFF"/>
                </a:solidFill>
              </a:rPr>
              <a:t>Daire Ní Chatháin</a:t>
            </a:r>
            <a:endParaRPr sz="16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800"/>
          </a:p>
        </p:txBody>
      </p:sp>
      <p:sp>
        <p:nvSpPr>
          <p:cNvPr id="344" name="Google Shape;344;p27"/>
          <p:cNvSpPr txBox="1"/>
          <p:nvPr>
            <p:ph idx="4294967295" type="subTitle"/>
          </p:nvPr>
        </p:nvSpPr>
        <p:spPr>
          <a:xfrm>
            <a:off x="6502800" y="3615477"/>
            <a:ext cx="4080000" cy="325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600">
                <a:solidFill>
                  <a:srgbClr val="FFFFFF"/>
                </a:solidFill>
              </a:rPr>
              <a:t>Jeremy Yon</a:t>
            </a:r>
            <a:endParaRPr sz="1800"/>
          </a:p>
        </p:txBody>
      </p:sp>
      <p:pic>
        <p:nvPicPr>
          <p:cNvPr id="345" name="Google Shape;345;p2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144250" y="2483600"/>
            <a:ext cx="2526476" cy="25264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12" name="Shape 4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3" name="Google Shape;413;p36"/>
          <p:cNvSpPr txBox="1"/>
          <p:nvPr>
            <p:ph type="title"/>
          </p:nvPr>
        </p:nvSpPr>
        <p:spPr>
          <a:xfrm>
            <a:off x="394800" y="707350"/>
            <a:ext cx="5088600" cy="1404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Conclusion &amp; Future Development</a:t>
            </a:r>
            <a:endParaRPr sz="2400"/>
          </a:p>
        </p:txBody>
      </p:sp>
      <p:sp>
        <p:nvSpPr>
          <p:cNvPr id="414" name="Google Shape;414;p36"/>
          <p:cNvSpPr txBox="1"/>
          <p:nvPr>
            <p:ph idx="1" type="body"/>
          </p:nvPr>
        </p:nvSpPr>
        <p:spPr>
          <a:xfrm>
            <a:off x="1306200" y="2112250"/>
            <a:ext cx="3265800" cy="165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b="1" lang="en" sz="1800"/>
              <a:t>Gesture based menu system</a:t>
            </a:r>
            <a:endParaRPr b="1"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b="1" lang="en" sz="1800"/>
              <a:t>Update UI Elements</a:t>
            </a:r>
            <a:endParaRPr b="1"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b="1" lang="en" sz="1800"/>
              <a:t>Fine tune MYO data </a:t>
            </a:r>
            <a:endParaRPr b="1"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b="1" lang="en" sz="1800"/>
              <a:t>Code Cleanup</a:t>
            </a:r>
            <a:endParaRPr b="1" sz="1800"/>
          </a:p>
        </p:txBody>
      </p:sp>
      <p:pic>
        <p:nvPicPr>
          <p:cNvPr id="415" name="Google Shape;415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79400" y="1208400"/>
            <a:ext cx="3042476" cy="30424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19" name="Shape 4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0" name="Google Shape;420;p37"/>
          <p:cNvSpPr txBox="1"/>
          <p:nvPr>
            <p:ph type="title"/>
          </p:nvPr>
        </p:nvSpPr>
        <p:spPr>
          <a:xfrm>
            <a:off x="824000" y="1613825"/>
            <a:ext cx="5857800" cy="187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accent3"/>
        </a:solidFill>
      </p:bgPr>
    </p:bg>
    <p:spTree>
      <p:nvGrpSpPr>
        <p:cNvPr id="349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Google Shape;350;p28"/>
          <p:cNvSpPr txBox="1"/>
          <p:nvPr>
            <p:ph type="title"/>
          </p:nvPr>
        </p:nvSpPr>
        <p:spPr>
          <a:xfrm>
            <a:off x="572100" y="405525"/>
            <a:ext cx="5766300" cy="1335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 Overview</a:t>
            </a:r>
            <a:endParaRPr/>
          </a:p>
        </p:txBody>
      </p:sp>
      <p:sp>
        <p:nvSpPr>
          <p:cNvPr id="351" name="Google Shape;351;p28"/>
          <p:cNvSpPr txBox="1"/>
          <p:nvPr/>
        </p:nvSpPr>
        <p:spPr>
          <a:xfrm>
            <a:off x="2571888" y="3358200"/>
            <a:ext cx="2000100" cy="127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lt1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solidFill>
                <a:schemeClr val="lt1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352" name="Google Shape;352;p28"/>
          <p:cNvSpPr txBox="1"/>
          <p:nvPr/>
        </p:nvSpPr>
        <p:spPr>
          <a:xfrm>
            <a:off x="572100" y="3213000"/>
            <a:ext cx="1730400" cy="156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lt1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353" name="Google Shape;353;p28"/>
          <p:cNvSpPr txBox="1"/>
          <p:nvPr/>
        </p:nvSpPr>
        <p:spPr>
          <a:xfrm>
            <a:off x="480650" y="1988100"/>
            <a:ext cx="4209000" cy="1370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solidFill>
                <a:schemeClr val="lt1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Nunito"/>
              <a:buChar char="●"/>
            </a:pPr>
            <a:r>
              <a:rPr b="1" lang="en" sz="1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Recreate C</a:t>
            </a:r>
            <a:r>
              <a:rPr b="1" lang="en" sz="1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lassic Game</a:t>
            </a:r>
            <a:endParaRPr b="1" sz="1800">
              <a:solidFill>
                <a:schemeClr val="lt1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Nunito"/>
              <a:buChar char="●"/>
            </a:pPr>
            <a:r>
              <a:rPr b="1" lang="en" sz="1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Unity Game Engine → C#</a:t>
            </a:r>
            <a:endParaRPr b="1" sz="1800">
              <a:solidFill>
                <a:schemeClr val="lt1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Nunito"/>
              <a:buChar char="●"/>
            </a:pPr>
            <a:r>
              <a:rPr b="1" lang="en" sz="1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Myo Band</a:t>
            </a:r>
            <a:endParaRPr b="1" sz="1800">
              <a:solidFill>
                <a:schemeClr val="lt1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Nunito"/>
              <a:buChar char="○"/>
            </a:pPr>
            <a:r>
              <a:rPr b="1" lang="en" sz="1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Menu navigation &amp; control gameplay</a:t>
            </a:r>
            <a:endParaRPr b="1" sz="2400">
              <a:solidFill>
                <a:schemeClr val="lt1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solidFill>
                <a:schemeClr val="lt1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pic>
        <p:nvPicPr>
          <p:cNvPr id="354" name="Google Shape;354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80400" y="1619075"/>
            <a:ext cx="1593925" cy="1593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58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9" name="Google Shape;359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8675" y="1180725"/>
            <a:ext cx="2186200" cy="3593425"/>
          </a:xfrm>
          <a:prstGeom prst="rect">
            <a:avLst/>
          </a:prstGeom>
          <a:noFill/>
          <a:ln>
            <a:noFill/>
          </a:ln>
        </p:spPr>
      </p:pic>
      <p:sp>
        <p:nvSpPr>
          <p:cNvPr id="360" name="Google Shape;360;p29"/>
          <p:cNvSpPr txBox="1"/>
          <p:nvPr/>
        </p:nvSpPr>
        <p:spPr>
          <a:xfrm>
            <a:off x="381000" y="205425"/>
            <a:ext cx="2765100" cy="35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400"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361" name="Google Shape;361;p29"/>
          <p:cNvSpPr txBox="1"/>
          <p:nvPr>
            <p:ph idx="4294967295" type="title"/>
          </p:nvPr>
        </p:nvSpPr>
        <p:spPr>
          <a:xfrm>
            <a:off x="1586338" y="205425"/>
            <a:ext cx="5271900" cy="56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Research Phase</a:t>
            </a:r>
            <a:endParaRPr/>
          </a:p>
        </p:txBody>
      </p:sp>
      <p:pic>
        <p:nvPicPr>
          <p:cNvPr id="362" name="Google Shape;362;p2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18063" y="3024875"/>
            <a:ext cx="2433225" cy="19118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63" name="Google Shape;363;p2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315669" y="1180725"/>
            <a:ext cx="2186206" cy="3593425"/>
          </a:xfrm>
          <a:prstGeom prst="rect">
            <a:avLst/>
          </a:prstGeom>
          <a:noFill/>
          <a:ln>
            <a:noFill/>
          </a:ln>
        </p:spPr>
      </p:pic>
      <p:sp>
        <p:nvSpPr>
          <p:cNvPr id="364" name="Google Shape;364;p29"/>
          <p:cNvSpPr txBox="1"/>
          <p:nvPr>
            <p:ph idx="4294967295" type="title"/>
          </p:nvPr>
        </p:nvSpPr>
        <p:spPr>
          <a:xfrm>
            <a:off x="243130" y="651075"/>
            <a:ext cx="2250300" cy="44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178D7D"/>
                </a:solidFill>
              </a:rPr>
              <a:t>Bowling 3D </a:t>
            </a:r>
            <a:endParaRPr sz="1800">
              <a:solidFill>
                <a:srgbClr val="178D7D"/>
              </a:solidFill>
            </a:endParaRPr>
          </a:p>
        </p:txBody>
      </p:sp>
      <p:sp>
        <p:nvSpPr>
          <p:cNvPr id="365" name="Google Shape;365;p29"/>
          <p:cNvSpPr txBox="1"/>
          <p:nvPr>
            <p:ph idx="4294967295" type="title"/>
          </p:nvPr>
        </p:nvSpPr>
        <p:spPr>
          <a:xfrm>
            <a:off x="6098514" y="651076"/>
            <a:ext cx="2620500" cy="44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178D7D"/>
                </a:solidFill>
              </a:rPr>
              <a:t>Wii Sports Bowling</a:t>
            </a:r>
            <a:endParaRPr sz="1800">
              <a:solidFill>
                <a:srgbClr val="178D7D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178D7D"/>
              </a:solidFill>
            </a:endParaRPr>
          </a:p>
        </p:txBody>
      </p:sp>
      <p:sp>
        <p:nvSpPr>
          <p:cNvPr id="366" name="Google Shape;366;p29"/>
          <p:cNvSpPr txBox="1"/>
          <p:nvPr/>
        </p:nvSpPr>
        <p:spPr>
          <a:xfrm>
            <a:off x="2744375" y="1075175"/>
            <a:ext cx="3354000" cy="175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Nunito"/>
              <a:buChar char="●"/>
            </a:pPr>
            <a:r>
              <a:rPr b="1" lang="en">
                <a:solidFill>
                  <a:schemeClr val="accent2"/>
                </a:solidFill>
                <a:latin typeface="Nunito"/>
                <a:ea typeface="Nunito"/>
                <a:cs typeface="Nunito"/>
                <a:sym typeface="Nunito"/>
              </a:rPr>
              <a:t>Popular Bowling Games</a:t>
            </a:r>
            <a:endParaRPr b="1">
              <a:solidFill>
                <a:schemeClr val="accent2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Nunito"/>
              <a:buChar char="●"/>
            </a:pPr>
            <a:r>
              <a:rPr b="1" lang="en">
                <a:solidFill>
                  <a:schemeClr val="accent2"/>
                </a:solidFill>
                <a:latin typeface="Nunito"/>
                <a:ea typeface="Nunito"/>
                <a:cs typeface="Nunito"/>
                <a:sym typeface="Nunito"/>
              </a:rPr>
              <a:t>Various Platforms</a:t>
            </a:r>
            <a:endParaRPr b="1">
              <a:solidFill>
                <a:schemeClr val="accent2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Nunito"/>
              <a:buChar char="○"/>
            </a:pPr>
            <a:r>
              <a:rPr b="1" lang="en">
                <a:solidFill>
                  <a:schemeClr val="accent2"/>
                </a:solidFill>
                <a:latin typeface="Nunito"/>
                <a:ea typeface="Nunito"/>
                <a:cs typeface="Nunito"/>
                <a:sym typeface="Nunito"/>
              </a:rPr>
              <a:t>mobile/gaming console/pc</a:t>
            </a:r>
            <a:endParaRPr b="1">
              <a:solidFill>
                <a:schemeClr val="accent2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Nunito"/>
              <a:buChar char="●"/>
            </a:pPr>
            <a:r>
              <a:rPr b="1" lang="en">
                <a:solidFill>
                  <a:schemeClr val="accent2"/>
                </a:solidFill>
                <a:latin typeface="Nunito"/>
                <a:ea typeface="Nunito"/>
                <a:cs typeface="Nunito"/>
                <a:sym typeface="Nunito"/>
              </a:rPr>
              <a:t>What makes them successful </a:t>
            </a:r>
            <a:endParaRPr b="1">
              <a:solidFill>
                <a:schemeClr val="accent2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Nunito"/>
              <a:buChar char="●"/>
            </a:pPr>
            <a:r>
              <a:rPr b="1" lang="en">
                <a:solidFill>
                  <a:schemeClr val="accent2"/>
                </a:solidFill>
                <a:latin typeface="Nunito"/>
                <a:ea typeface="Nunito"/>
                <a:cs typeface="Nunito"/>
                <a:sym typeface="Nunito"/>
              </a:rPr>
              <a:t>How they effectively use gestures</a:t>
            </a:r>
            <a:endParaRPr b="1">
              <a:solidFill>
                <a:schemeClr val="accent2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accent2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70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Google Shape;371;p30"/>
          <p:cNvSpPr/>
          <p:nvPr/>
        </p:nvSpPr>
        <p:spPr>
          <a:xfrm>
            <a:off x="0" y="0"/>
            <a:ext cx="3951600" cy="5143500"/>
          </a:xfrm>
          <a:prstGeom prst="rect">
            <a:avLst/>
          </a:prstGeom>
          <a:solidFill>
            <a:srgbClr val="59919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2" name="Google Shape;372;p30"/>
          <p:cNvSpPr txBox="1"/>
          <p:nvPr>
            <p:ph idx="4294967295" type="title"/>
          </p:nvPr>
        </p:nvSpPr>
        <p:spPr>
          <a:xfrm>
            <a:off x="436100" y="5675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Gestures</a:t>
            </a:r>
            <a:endParaRPr>
              <a:solidFill>
                <a:schemeClr val="lt1"/>
              </a:solidFill>
            </a:endParaRPr>
          </a:p>
        </p:txBody>
      </p:sp>
      <p:pic>
        <p:nvPicPr>
          <p:cNvPr id="373" name="Google Shape;373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27850" y="1058999"/>
            <a:ext cx="2778346" cy="3025500"/>
          </a:xfrm>
          <a:prstGeom prst="rect">
            <a:avLst/>
          </a:prstGeom>
          <a:noFill/>
          <a:ln>
            <a:noFill/>
          </a:ln>
        </p:spPr>
      </p:pic>
      <p:sp>
        <p:nvSpPr>
          <p:cNvPr id="374" name="Google Shape;374;p30"/>
          <p:cNvSpPr txBox="1"/>
          <p:nvPr/>
        </p:nvSpPr>
        <p:spPr>
          <a:xfrm>
            <a:off x="116550" y="1436925"/>
            <a:ext cx="36717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unito"/>
              <a:buChar char="●"/>
            </a:pPr>
            <a:r>
              <a:rPr b="1" lang="en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Research complete</a:t>
            </a:r>
            <a:endParaRPr b="1">
              <a:solidFill>
                <a:schemeClr val="lt1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unito"/>
              <a:buChar char="○"/>
            </a:pPr>
            <a:r>
              <a:rPr b="1" lang="en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Key Gestures </a:t>
            </a:r>
            <a:r>
              <a:rPr b="1" lang="en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Identified </a:t>
            </a:r>
            <a:endParaRPr b="1">
              <a:solidFill>
                <a:schemeClr val="lt1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unito"/>
              <a:buChar char="●"/>
            </a:pPr>
            <a:r>
              <a:rPr b="1" lang="en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Mimic hand throwing bowling ball</a:t>
            </a:r>
            <a:endParaRPr b="1">
              <a:solidFill>
                <a:schemeClr val="lt1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lt1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 </a:t>
            </a:r>
            <a:endParaRPr b="1">
              <a:solidFill>
                <a:schemeClr val="lt1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unito"/>
              <a:buChar char="●"/>
            </a:pPr>
            <a:r>
              <a:rPr b="1" lang="en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Myo →  Ideal Hardware</a:t>
            </a:r>
            <a:endParaRPr b="1">
              <a:solidFill>
                <a:schemeClr val="lt1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unito"/>
              <a:buChar char="●"/>
            </a:pPr>
            <a:r>
              <a:rPr b="1" lang="en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Spatial Data </a:t>
            </a:r>
            <a:endParaRPr b="1">
              <a:solidFill>
                <a:schemeClr val="lt1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unito"/>
              <a:buChar char="○"/>
            </a:pPr>
            <a:r>
              <a:rPr b="1" lang="en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Orientation Data → rotation </a:t>
            </a:r>
            <a:endParaRPr b="1">
              <a:solidFill>
                <a:schemeClr val="lt1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unito"/>
              <a:buChar char="○"/>
            </a:pPr>
            <a:r>
              <a:rPr b="1" lang="en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Acceleration Data → speed</a:t>
            </a:r>
            <a:endParaRPr b="1">
              <a:solidFill>
                <a:schemeClr val="lt1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lt1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78" name="Shape 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Google Shape;379;p31"/>
          <p:cNvSpPr/>
          <p:nvPr/>
        </p:nvSpPr>
        <p:spPr>
          <a:xfrm>
            <a:off x="0" y="4619550"/>
            <a:ext cx="9169200" cy="5238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80" name="Google Shape;380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36026" y="1626700"/>
            <a:ext cx="1310737" cy="1604350"/>
          </a:xfrm>
          <a:prstGeom prst="rect">
            <a:avLst/>
          </a:prstGeom>
          <a:noFill/>
          <a:ln>
            <a:noFill/>
          </a:ln>
        </p:spPr>
      </p:pic>
      <p:sp>
        <p:nvSpPr>
          <p:cNvPr id="381" name="Google Shape;381;p31"/>
          <p:cNvSpPr txBox="1"/>
          <p:nvPr/>
        </p:nvSpPr>
        <p:spPr>
          <a:xfrm>
            <a:off x="2675800" y="620425"/>
            <a:ext cx="3000000" cy="75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800">
                <a:solidFill>
                  <a:schemeClr val="accent2"/>
                </a:solidFill>
                <a:latin typeface="Maven Pro"/>
                <a:ea typeface="Maven Pro"/>
                <a:cs typeface="Maven Pro"/>
                <a:sym typeface="Maven Pro"/>
              </a:rPr>
              <a:t>Gestures</a:t>
            </a:r>
            <a:endParaRPr b="1" sz="2800">
              <a:solidFill>
                <a:schemeClr val="accent2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sp>
        <p:nvSpPr>
          <p:cNvPr id="382" name="Google Shape;382;p31"/>
          <p:cNvSpPr txBox="1"/>
          <p:nvPr/>
        </p:nvSpPr>
        <p:spPr>
          <a:xfrm>
            <a:off x="3495338" y="3480725"/>
            <a:ext cx="1627800" cy="756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178D7D"/>
                </a:solidFill>
                <a:latin typeface="Nunito"/>
                <a:ea typeface="Nunito"/>
                <a:cs typeface="Nunito"/>
                <a:sym typeface="Nunito"/>
              </a:rPr>
              <a:t>Lock bowling ball direction</a:t>
            </a:r>
            <a:endParaRPr b="1">
              <a:solidFill>
                <a:srgbClr val="178D7D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pic>
        <p:nvPicPr>
          <p:cNvPr id="383" name="Google Shape;383;p3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61600" y="1182379"/>
            <a:ext cx="1409225" cy="1604348"/>
          </a:xfrm>
          <a:prstGeom prst="rect">
            <a:avLst/>
          </a:prstGeom>
          <a:noFill/>
          <a:ln>
            <a:noFill/>
          </a:ln>
        </p:spPr>
      </p:pic>
      <p:sp>
        <p:nvSpPr>
          <p:cNvPr id="384" name="Google Shape;384;p31"/>
          <p:cNvSpPr txBox="1"/>
          <p:nvPr/>
        </p:nvSpPr>
        <p:spPr>
          <a:xfrm>
            <a:off x="561600" y="2393475"/>
            <a:ext cx="1627800" cy="1370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178D7D"/>
                </a:solidFill>
                <a:latin typeface="Nunito"/>
                <a:ea typeface="Nunito"/>
                <a:cs typeface="Nunito"/>
                <a:sym typeface="Nunito"/>
              </a:rPr>
              <a:t>Calibrate &amp; Sync MYO</a:t>
            </a:r>
            <a:endParaRPr b="1">
              <a:solidFill>
                <a:srgbClr val="178D7D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pic>
        <p:nvPicPr>
          <p:cNvPr id="385" name="Google Shape;385;p31"/>
          <p:cNvPicPr preferRelativeResize="0"/>
          <p:nvPr/>
        </p:nvPicPr>
        <p:blipFill rotWithShape="1">
          <a:blip r:embed="rId5">
            <a:alphaModFix/>
          </a:blip>
          <a:srcRect b="13284" l="0" r="0" t="0"/>
          <a:stretch/>
        </p:blipFill>
        <p:spPr>
          <a:xfrm>
            <a:off x="6582175" y="1182377"/>
            <a:ext cx="1409225" cy="1370100"/>
          </a:xfrm>
          <a:prstGeom prst="rect">
            <a:avLst/>
          </a:prstGeom>
          <a:noFill/>
          <a:ln>
            <a:noFill/>
          </a:ln>
        </p:spPr>
      </p:pic>
      <p:sp>
        <p:nvSpPr>
          <p:cNvPr id="386" name="Google Shape;386;p31"/>
          <p:cNvSpPr txBox="1"/>
          <p:nvPr/>
        </p:nvSpPr>
        <p:spPr>
          <a:xfrm>
            <a:off x="6509775" y="2734725"/>
            <a:ext cx="1554000" cy="68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178D7D"/>
                </a:solidFill>
                <a:latin typeface="Nunito"/>
                <a:ea typeface="Nunito"/>
                <a:cs typeface="Nunito"/>
                <a:sym typeface="Nunito"/>
              </a:rPr>
              <a:t>Get Spin &amp; Acceleration</a:t>
            </a:r>
            <a:endParaRPr b="1">
              <a:solidFill>
                <a:srgbClr val="178D7D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178D7D"/>
                </a:solidFill>
                <a:latin typeface="Nunito"/>
                <a:ea typeface="Nunito"/>
                <a:cs typeface="Nunito"/>
                <a:sym typeface="Nunito"/>
              </a:rPr>
              <a:t>for roll</a:t>
            </a:r>
            <a:endParaRPr b="1">
              <a:solidFill>
                <a:srgbClr val="178D7D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90" name="Shape 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1" name="Google Shape;391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9788" y="304800"/>
            <a:ext cx="8044413" cy="48386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95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6" name="Google Shape;396;p33"/>
          <p:cNvSpPr txBox="1"/>
          <p:nvPr>
            <p:ph type="title"/>
          </p:nvPr>
        </p:nvSpPr>
        <p:spPr>
          <a:xfrm>
            <a:off x="854600" y="266700"/>
            <a:ext cx="5857800" cy="187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Code Breakdown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7" name="Google Shape;397;p33"/>
          <p:cNvSpPr txBox="1"/>
          <p:nvPr/>
        </p:nvSpPr>
        <p:spPr>
          <a:xfrm>
            <a:off x="964400" y="1500200"/>
            <a:ext cx="7164300" cy="269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Nunito"/>
              <a:buChar char="●"/>
            </a:pPr>
            <a:r>
              <a:rPr lang="en" sz="2400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Myo pose capture</a:t>
            </a:r>
            <a:endParaRPr sz="2400">
              <a:solidFill>
                <a:srgbClr val="FFFFFF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Nunito"/>
              <a:buChar char="●"/>
            </a:pPr>
            <a:r>
              <a:rPr lang="en" sz="2400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Myo axis capture</a:t>
            </a:r>
            <a:endParaRPr sz="2400">
              <a:solidFill>
                <a:srgbClr val="FFFFFF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Nunito"/>
              <a:buChar char="●"/>
            </a:pPr>
            <a:r>
              <a:rPr lang="en" sz="2400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Calculate trajectory</a:t>
            </a:r>
            <a:endParaRPr sz="2400">
              <a:solidFill>
                <a:srgbClr val="FFFFFF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Nunito"/>
              <a:buChar char="●"/>
            </a:pPr>
            <a:r>
              <a:rPr lang="en" sz="2400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Calculating scores</a:t>
            </a:r>
            <a:endParaRPr sz="2400">
              <a:solidFill>
                <a:srgbClr val="FFFFFF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Nunito"/>
              <a:buChar char="●"/>
            </a:pPr>
            <a:r>
              <a:rPr lang="en" sz="2400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Resetting pins and ball</a:t>
            </a:r>
            <a:endParaRPr sz="2400">
              <a:solidFill>
                <a:srgbClr val="FFFFFF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0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p34"/>
          <p:cNvSpPr txBox="1"/>
          <p:nvPr>
            <p:ph type="title"/>
          </p:nvPr>
        </p:nvSpPr>
        <p:spPr>
          <a:xfrm>
            <a:off x="839325" y="404475"/>
            <a:ext cx="5857800" cy="187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Issues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3" name="Google Shape;403;p34"/>
          <p:cNvSpPr txBox="1"/>
          <p:nvPr/>
        </p:nvSpPr>
        <p:spPr>
          <a:xfrm>
            <a:off x="903175" y="1316500"/>
            <a:ext cx="6459900" cy="3015600"/>
          </a:xfrm>
          <a:prstGeom prst="rect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Nunito"/>
              <a:buChar char="●"/>
            </a:pPr>
            <a:r>
              <a:rPr lang="en" sz="2400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Accuracy of Myo Band</a:t>
            </a:r>
            <a:endParaRPr sz="2400">
              <a:solidFill>
                <a:srgbClr val="FFFFFF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Nunito"/>
              <a:buChar char="●"/>
            </a:pPr>
            <a:r>
              <a:rPr lang="en" sz="2400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Values change every time its synced</a:t>
            </a:r>
            <a:endParaRPr sz="2400">
              <a:solidFill>
                <a:srgbClr val="FFFFFF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Nunito"/>
              <a:buChar char="●"/>
            </a:pPr>
            <a:r>
              <a:rPr lang="en" sz="2400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Accidental trigger of different poses</a:t>
            </a:r>
            <a:endParaRPr sz="2400">
              <a:solidFill>
                <a:srgbClr val="FFFFFF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Nunito"/>
              <a:ea typeface="Nunito"/>
              <a:cs typeface="Nunito"/>
              <a:sym typeface="Nunito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07" name="Shape 4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8" name="Google Shape;408;p35"/>
          <p:cNvSpPr txBox="1"/>
          <p:nvPr>
            <p:ph type="title"/>
          </p:nvPr>
        </p:nvSpPr>
        <p:spPr>
          <a:xfrm>
            <a:off x="824000" y="1613825"/>
            <a:ext cx="5857800" cy="187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DEMO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Momentum">
  <a:themeElements>
    <a:clrScheme name="Momentum">
      <a:dk1>
        <a:srgbClr val="C0791B"/>
      </a:dk1>
      <a:lt1>
        <a:srgbClr val="FFFFFF"/>
      </a:lt1>
      <a:dk2>
        <a:srgbClr val="424242"/>
      </a:dk2>
      <a:lt2>
        <a:srgbClr val="8DD8D3"/>
      </a:lt2>
      <a:accent1>
        <a:srgbClr val="0B6374"/>
      </a:accent1>
      <a:accent2>
        <a:srgbClr val="FD5B58"/>
      </a:accent2>
      <a:accent3>
        <a:srgbClr val="599191"/>
      </a:accent3>
      <a:accent4>
        <a:srgbClr val="D7E6A3"/>
      </a:accent4>
      <a:accent5>
        <a:srgbClr val="27278B"/>
      </a:accent5>
      <a:accent6>
        <a:srgbClr val="D558AB"/>
      </a:accent6>
      <a:hlink>
        <a:srgbClr val="27278B"/>
      </a:hlink>
      <a:folHlink>
        <a:srgbClr val="2727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